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63" r:id="rId2"/>
    <p:sldId id="267" r:id="rId3"/>
    <p:sldId id="256" r:id="rId4"/>
    <p:sldId id="257" r:id="rId5"/>
    <p:sldId id="258" r:id="rId6"/>
    <p:sldId id="259" r:id="rId7"/>
    <p:sldId id="264" r:id="rId8"/>
    <p:sldId id="265" r:id="rId9"/>
    <p:sldId id="268" r:id="rId10"/>
    <p:sldId id="272" r:id="rId11"/>
    <p:sldId id="270" r:id="rId12"/>
    <p:sldId id="271" r:id="rId13"/>
  </p:sldIdLst>
  <p:sldSz cx="14630400" cy="8229600"/>
  <p:notesSz cx="8229600" cy="14630400"/>
  <p:embeddedFontLst>
    <p:embeddedFont>
      <p:font typeface="Adobe Devanagari" panose="02040503050201020203" pitchFamily="18"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Corben" panose="020B0604020202020204" charset="0"/>
      <p:regular r:id="rId23"/>
      <p:bold r:id="rId24"/>
    </p:embeddedFont>
    <p:embeddedFont>
      <p:font typeface="Maven Pro" panose="020B0604020202020204" charset="0"/>
      <p:regular r:id="rId25"/>
      <p:bold r:id="rId26"/>
    </p:embeddedFont>
    <p:embeddedFont>
      <p:font typeface="Nunito"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K9pgVTfi2WFXDjLEU3j7Iw3yc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858" y="102"/>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9857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4fba46257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4fba462575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4fba462575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13"/>
        <p:cNvGrpSpPr/>
        <p:nvPr/>
      </p:nvGrpSpPr>
      <p:grpSpPr>
        <a:xfrm>
          <a:off x="0" y="0"/>
          <a:ext cx="0" cy="0"/>
          <a:chOff x="0" y="0"/>
          <a:chExt cx="0" cy="0"/>
        </a:xfrm>
      </p:grpSpPr>
      <p:grpSp>
        <p:nvGrpSpPr>
          <p:cNvPr id="14" name="Google Shape;14;g24fba462575_0_9"/>
          <p:cNvGrpSpPr/>
          <p:nvPr/>
        </p:nvGrpSpPr>
        <p:grpSpPr>
          <a:xfrm>
            <a:off x="11748805" y="5455481"/>
            <a:ext cx="2706275" cy="2772077"/>
            <a:chOff x="7343003" y="3409675"/>
            <a:chExt cx="1691422" cy="1732548"/>
          </a:xfrm>
        </p:grpSpPr>
        <p:grpSp>
          <p:nvGrpSpPr>
            <p:cNvPr id="15" name="Google Shape;15;g24fba462575_0_9"/>
            <p:cNvGrpSpPr/>
            <p:nvPr/>
          </p:nvGrpSpPr>
          <p:grpSpPr>
            <a:xfrm>
              <a:off x="7343003" y="4453711"/>
              <a:ext cx="316800" cy="688513"/>
              <a:chOff x="7343003" y="4453711"/>
              <a:chExt cx="316800" cy="688513"/>
            </a:xfrm>
          </p:grpSpPr>
          <p:sp>
            <p:nvSpPr>
              <p:cNvPr id="16" name="Google Shape;16;g24fba462575_0_9"/>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 name="Google Shape;17;g24fba462575_0_9"/>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8" name="Google Shape;18;g24fba462575_0_9"/>
            <p:cNvGrpSpPr/>
            <p:nvPr/>
          </p:nvGrpSpPr>
          <p:grpSpPr>
            <a:xfrm>
              <a:off x="7801210" y="4105700"/>
              <a:ext cx="316800" cy="1036523"/>
              <a:chOff x="7801210" y="4105700"/>
              <a:chExt cx="316800" cy="1036523"/>
            </a:xfrm>
          </p:grpSpPr>
          <p:sp>
            <p:nvSpPr>
              <p:cNvPr id="19" name="Google Shape;19;g24fba462575_0_9"/>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 name="Google Shape;20;g24fba462575_0_9"/>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 name="Google Shape;21;g24fba462575_0_9"/>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2" name="Google Shape;22;g24fba462575_0_9"/>
            <p:cNvGrpSpPr/>
            <p:nvPr/>
          </p:nvGrpSpPr>
          <p:grpSpPr>
            <a:xfrm>
              <a:off x="8259418" y="3757688"/>
              <a:ext cx="316800" cy="1384535"/>
              <a:chOff x="8259418" y="3757688"/>
              <a:chExt cx="316800" cy="1384535"/>
            </a:xfrm>
          </p:grpSpPr>
          <p:sp>
            <p:nvSpPr>
              <p:cNvPr id="23" name="Google Shape;23;g24fba462575_0_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 name="Google Shape;24;g24fba462575_0_9"/>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 name="Google Shape;25;g24fba462575_0_9"/>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 name="Google Shape;26;g24fba462575_0_9"/>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7" name="Google Shape;27;g24fba462575_0_9"/>
            <p:cNvGrpSpPr/>
            <p:nvPr/>
          </p:nvGrpSpPr>
          <p:grpSpPr>
            <a:xfrm>
              <a:off x="8717625" y="3409675"/>
              <a:ext cx="316800" cy="1732548"/>
              <a:chOff x="8717625" y="3409675"/>
              <a:chExt cx="316800" cy="1732548"/>
            </a:xfrm>
          </p:grpSpPr>
          <p:sp>
            <p:nvSpPr>
              <p:cNvPr id="28" name="Google Shape;28;g24fba462575_0_9"/>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9" name="Google Shape;29;g24fba462575_0_9"/>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0" name="Google Shape;30;g24fba462575_0_9"/>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1" name="Google Shape;31;g24fba462575_0_9"/>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2" name="Google Shape;32;g24fba462575_0_9"/>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grpSp>
        <p:nvGrpSpPr>
          <p:cNvPr id="33" name="Google Shape;33;g24fba462575_0_9"/>
          <p:cNvGrpSpPr/>
          <p:nvPr/>
        </p:nvGrpSpPr>
        <p:grpSpPr>
          <a:xfrm>
            <a:off x="8069604" y="0"/>
            <a:ext cx="6102516" cy="6142563"/>
            <a:chOff x="5043503" y="0"/>
            <a:chExt cx="3814072" cy="3839102"/>
          </a:xfrm>
        </p:grpSpPr>
        <p:sp>
          <p:nvSpPr>
            <p:cNvPr id="34" name="Google Shape;34;g24fba462575_0_9"/>
            <p:cNvSpPr/>
            <p:nvPr/>
          </p:nvSpPr>
          <p:spPr>
            <a:xfrm>
              <a:off x="8460975" y="1817775"/>
              <a:ext cx="396600" cy="3966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5" name="Google Shape;35;g24fba462575_0_9"/>
            <p:cNvSpPr/>
            <p:nvPr/>
          </p:nvSpPr>
          <p:spPr>
            <a:xfrm rot="-9830444">
              <a:off x="6469759" y="3480728"/>
              <a:ext cx="320148" cy="320148"/>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nvGrpSpPr>
            <p:cNvPr id="36" name="Google Shape;36;g24fba462575_0_9"/>
            <p:cNvGrpSpPr/>
            <p:nvPr/>
          </p:nvGrpSpPr>
          <p:grpSpPr>
            <a:xfrm>
              <a:off x="7647812" y="2704283"/>
              <a:ext cx="635219" cy="635219"/>
              <a:chOff x="6725724" y="2701260"/>
              <a:chExt cx="1208101" cy="1208100"/>
            </a:xfrm>
          </p:grpSpPr>
          <p:sp>
            <p:nvSpPr>
              <p:cNvPr id="37" name="Google Shape;37;g24fba462575_0_9"/>
              <p:cNvSpPr/>
              <p:nvPr/>
            </p:nvSpPr>
            <p:spPr>
              <a:xfrm rot="5400000">
                <a:off x="6725725" y="2701260"/>
                <a:ext cx="1208100" cy="12081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8" name="Google Shape;38;g24fba462575_0_9"/>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9" name="Google Shape;39;g24fba462575_0_9"/>
              <p:cNvSpPr/>
              <p:nvPr/>
            </p:nvSpPr>
            <p:spPr>
              <a:xfrm rot="5400000">
                <a:off x="6954988" y="2930398"/>
                <a:ext cx="749700" cy="7497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40" name="Google Shape;40;g24fba462575_0_9"/>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nvGrpSpPr>
            <p:cNvPr id="41" name="Google Shape;41;g24fba462575_0_9"/>
            <p:cNvGrpSpPr/>
            <p:nvPr/>
          </p:nvGrpSpPr>
          <p:grpSpPr>
            <a:xfrm>
              <a:off x="7952720" y="179238"/>
              <a:ext cx="873165" cy="873003"/>
              <a:chOff x="7754428" y="208725"/>
              <a:chExt cx="541800" cy="541800"/>
            </a:xfrm>
          </p:grpSpPr>
          <p:sp>
            <p:nvSpPr>
              <p:cNvPr id="42" name="Google Shape;42;g24fba462575_0_9"/>
              <p:cNvSpPr/>
              <p:nvPr/>
            </p:nvSpPr>
            <p:spPr>
              <a:xfrm rot="-8647347">
                <a:off x="7831319" y="285616"/>
                <a:ext cx="388018" cy="388018"/>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3" name="Google Shape;43;g24fba462575_0_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44" name="Google Shape;44;g24fba462575_0_9"/>
            <p:cNvSpPr/>
            <p:nvPr/>
          </p:nvSpPr>
          <p:spPr>
            <a:xfrm>
              <a:off x="5399840" y="356365"/>
              <a:ext cx="2577000" cy="25770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5" name="Google Shape;45;g24fba462575_0_9"/>
            <p:cNvSpPr/>
            <p:nvPr/>
          </p:nvSpPr>
          <p:spPr>
            <a:xfrm rot="2043858">
              <a:off x="5503813" y="460310"/>
              <a:ext cx="2369480" cy="236948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6" name="Google Shape;46;g24fba462575_0_9"/>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7" name="Google Shape;47;g24fba462575_0_9"/>
            <p:cNvSpPr/>
            <p:nvPr/>
          </p:nvSpPr>
          <p:spPr>
            <a:xfrm rot="2044777">
              <a:off x="5911449" y="867729"/>
              <a:ext cx="1554223" cy="1554223"/>
            </a:xfrm>
            <a:prstGeom prst="ellipse">
              <a:avLst/>
            </a:prstGeom>
            <a:solidFill>
              <a:schemeClr val="accent3"/>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8" name="Google Shape;48;g24fba462575_0_9"/>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9" name="Google Shape;49;g24fba462575_0_9"/>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50" name="Google Shape;50;g24fba462575_0_9"/>
          <p:cNvSpPr txBox="1">
            <a:spLocks noGrp="1"/>
          </p:cNvSpPr>
          <p:nvPr>
            <p:ph type="ctrTitle"/>
          </p:nvPr>
        </p:nvSpPr>
        <p:spPr>
          <a:xfrm>
            <a:off x="1318400" y="2582100"/>
            <a:ext cx="6808800" cy="2996700"/>
          </a:xfrm>
          <a:prstGeom prst="rect">
            <a:avLst/>
          </a:prstGeom>
        </p:spPr>
        <p:txBody>
          <a:bodyPr spcFirstLastPara="1" wrap="square" lIns="146275" tIns="146275" rIns="146275" bIns="146275" anchor="ctr" anchorCtr="0">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sp>
        <p:nvSpPr>
          <p:cNvPr id="51" name="Google Shape;51;g24fba462575_0_9"/>
          <p:cNvSpPr txBox="1">
            <a:spLocks noGrp="1"/>
          </p:cNvSpPr>
          <p:nvPr>
            <p:ph type="subTitle" idx="1"/>
          </p:nvPr>
        </p:nvSpPr>
        <p:spPr>
          <a:xfrm>
            <a:off x="1318400" y="5754080"/>
            <a:ext cx="6808800" cy="1112700"/>
          </a:xfrm>
          <a:prstGeom prst="rect">
            <a:avLst/>
          </a:prstGeom>
        </p:spPr>
        <p:txBody>
          <a:bodyPr spcFirstLastPara="1" wrap="square" lIns="146275" tIns="146275" rIns="146275" bIns="146275" anchor="t" anchorCtr="0">
            <a:normAutofit/>
          </a:bodyPr>
          <a:lstStyle>
            <a:lvl1pPr lvl="0">
              <a:lnSpc>
                <a:spcPct val="100000"/>
              </a:lnSpc>
              <a:spcBef>
                <a:spcPts val="0"/>
              </a:spcBef>
              <a:spcAft>
                <a:spcPts val="0"/>
              </a:spcAft>
              <a:buClr>
                <a:schemeClr val="lt1"/>
              </a:buClr>
              <a:buSzPts val="2600"/>
              <a:buNone/>
              <a:defRPr sz="2600">
                <a:solidFill>
                  <a:schemeClr val="lt1"/>
                </a:solidFill>
              </a:defRPr>
            </a:lvl1pPr>
            <a:lvl2pPr lvl="1">
              <a:lnSpc>
                <a:spcPct val="100000"/>
              </a:lnSpc>
              <a:spcBef>
                <a:spcPts val="0"/>
              </a:spcBef>
              <a:spcAft>
                <a:spcPts val="0"/>
              </a:spcAft>
              <a:buClr>
                <a:schemeClr val="lt1"/>
              </a:buClr>
              <a:buSzPts val="2600"/>
              <a:buNone/>
              <a:defRPr sz="2600">
                <a:solidFill>
                  <a:schemeClr val="lt1"/>
                </a:solidFill>
              </a:defRPr>
            </a:lvl2pPr>
            <a:lvl3pPr lvl="2">
              <a:lnSpc>
                <a:spcPct val="100000"/>
              </a:lnSpc>
              <a:spcBef>
                <a:spcPts val="0"/>
              </a:spcBef>
              <a:spcAft>
                <a:spcPts val="0"/>
              </a:spcAft>
              <a:buClr>
                <a:schemeClr val="lt1"/>
              </a:buClr>
              <a:buSzPts val="2600"/>
              <a:buNone/>
              <a:defRPr sz="2600">
                <a:solidFill>
                  <a:schemeClr val="lt1"/>
                </a:solidFill>
              </a:defRPr>
            </a:lvl3pPr>
            <a:lvl4pPr lvl="3">
              <a:lnSpc>
                <a:spcPct val="100000"/>
              </a:lnSpc>
              <a:spcBef>
                <a:spcPts val="0"/>
              </a:spcBef>
              <a:spcAft>
                <a:spcPts val="0"/>
              </a:spcAft>
              <a:buClr>
                <a:schemeClr val="lt1"/>
              </a:buClr>
              <a:buSzPts val="2600"/>
              <a:buNone/>
              <a:defRPr sz="2600">
                <a:solidFill>
                  <a:schemeClr val="lt1"/>
                </a:solidFill>
              </a:defRPr>
            </a:lvl4pPr>
            <a:lvl5pPr lvl="4">
              <a:lnSpc>
                <a:spcPct val="100000"/>
              </a:lnSpc>
              <a:spcBef>
                <a:spcPts val="0"/>
              </a:spcBef>
              <a:spcAft>
                <a:spcPts val="0"/>
              </a:spcAft>
              <a:buClr>
                <a:schemeClr val="lt1"/>
              </a:buClr>
              <a:buSzPts val="2600"/>
              <a:buNone/>
              <a:defRPr sz="2600">
                <a:solidFill>
                  <a:schemeClr val="lt1"/>
                </a:solidFill>
              </a:defRPr>
            </a:lvl5pPr>
            <a:lvl6pPr lvl="5">
              <a:lnSpc>
                <a:spcPct val="100000"/>
              </a:lnSpc>
              <a:spcBef>
                <a:spcPts val="0"/>
              </a:spcBef>
              <a:spcAft>
                <a:spcPts val="0"/>
              </a:spcAft>
              <a:buClr>
                <a:schemeClr val="lt1"/>
              </a:buClr>
              <a:buSzPts val="2600"/>
              <a:buNone/>
              <a:defRPr sz="2600">
                <a:solidFill>
                  <a:schemeClr val="lt1"/>
                </a:solidFill>
              </a:defRPr>
            </a:lvl6pPr>
            <a:lvl7pPr lvl="6">
              <a:lnSpc>
                <a:spcPct val="100000"/>
              </a:lnSpc>
              <a:spcBef>
                <a:spcPts val="0"/>
              </a:spcBef>
              <a:spcAft>
                <a:spcPts val="0"/>
              </a:spcAft>
              <a:buClr>
                <a:schemeClr val="lt1"/>
              </a:buClr>
              <a:buSzPts val="2600"/>
              <a:buNone/>
              <a:defRPr sz="2600">
                <a:solidFill>
                  <a:schemeClr val="lt1"/>
                </a:solidFill>
              </a:defRPr>
            </a:lvl7pPr>
            <a:lvl8pPr lvl="7">
              <a:lnSpc>
                <a:spcPct val="100000"/>
              </a:lnSpc>
              <a:spcBef>
                <a:spcPts val="0"/>
              </a:spcBef>
              <a:spcAft>
                <a:spcPts val="0"/>
              </a:spcAft>
              <a:buClr>
                <a:schemeClr val="lt1"/>
              </a:buClr>
              <a:buSzPts val="2600"/>
              <a:buNone/>
              <a:defRPr sz="2600">
                <a:solidFill>
                  <a:schemeClr val="lt1"/>
                </a:solidFill>
              </a:defRPr>
            </a:lvl8pPr>
            <a:lvl9pPr lvl="8">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52" name="Google Shape;52;g24fba462575_0_9"/>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grpSp>
        <p:nvGrpSpPr>
          <p:cNvPr id="96" name="Google Shape;96;g24fba462575_0_91"/>
          <p:cNvGrpSpPr/>
          <p:nvPr/>
        </p:nvGrpSpPr>
        <p:grpSpPr>
          <a:xfrm>
            <a:off x="1001538" y="478999"/>
            <a:ext cx="1598876" cy="1598876"/>
            <a:chOff x="348199" y="179450"/>
            <a:chExt cx="1116300" cy="1116300"/>
          </a:xfrm>
        </p:grpSpPr>
        <p:sp>
          <p:nvSpPr>
            <p:cNvPr id="97" name="Google Shape;97;g24fba462575_0_9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98" name="Google Shape;98;g24fba462575_0_91"/>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99" name="Google Shape;99;g24fba462575_0_91"/>
          <p:cNvSpPr txBox="1">
            <a:spLocks noGrp="1"/>
          </p:cNvSpPr>
          <p:nvPr>
            <p:ph type="title"/>
          </p:nvPr>
        </p:nvSpPr>
        <p:spPr>
          <a:xfrm>
            <a:off x="2086080" y="957720"/>
            <a:ext cx="11248800" cy="1599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00" name="Google Shape;100;g24fba462575_0_91"/>
          <p:cNvSpPr txBox="1">
            <a:spLocks noGrp="1"/>
          </p:cNvSpPr>
          <p:nvPr>
            <p:ph type="body" idx="1"/>
          </p:nvPr>
        </p:nvSpPr>
        <p:spPr>
          <a:xfrm>
            <a:off x="2086080" y="3184080"/>
            <a:ext cx="5488800" cy="40665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01" name="Google Shape;101;g24fba462575_0_91"/>
          <p:cNvSpPr txBox="1">
            <a:spLocks noGrp="1"/>
          </p:cNvSpPr>
          <p:nvPr>
            <p:ph type="body" idx="2"/>
          </p:nvPr>
        </p:nvSpPr>
        <p:spPr>
          <a:xfrm>
            <a:off x="7845840" y="3184080"/>
            <a:ext cx="5488800" cy="40665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02" name="Google Shape;102;g24fba462575_0_91"/>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grpSp>
        <p:nvGrpSpPr>
          <p:cNvPr id="110" name="Google Shape;110;g24fba462575_0_105"/>
          <p:cNvGrpSpPr/>
          <p:nvPr/>
        </p:nvGrpSpPr>
        <p:grpSpPr>
          <a:xfrm>
            <a:off x="1001538" y="478999"/>
            <a:ext cx="1598876" cy="1598876"/>
            <a:chOff x="348199" y="179450"/>
            <a:chExt cx="1116300" cy="1116300"/>
          </a:xfrm>
        </p:grpSpPr>
        <p:sp>
          <p:nvSpPr>
            <p:cNvPr id="111" name="Google Shape;111;g24fba462575_0_10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2" name="Google Shape;112;g24fba462575_0_10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13" name="Google Shape;113;g24fba462575_0_105"/>
          <p:cNvSpPr txBox="1">
            <a:spLocks noGrp="1"/>
          </p:cNvSpPr>
          <p:nvPr>
            <p:ph type="title"/>
          </p:nvPr>
        </p:nvSpPr>
        <p:spPr>
          <a:xfrm>
            <a:off x="2086080" y="957720"/>
            <a:ext cx="5299200" cy="2544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14" name="Google Shape;114;g24fba462575_0_105"/>
          <p:cNvSpPr txBox="1">
            <a:spLocks noGrp="1"/>
          </p:cNvSpPr>
          <p:nvPr>
            <p:ph type="body" idx="1"/>
          </p:nvPr>
        </p:nvSpPr>
        <p:spPr>
          <a:xfrm>
            <a:off x="2086080" y="3695480"/>
            <a:ext cx="5299200" cy="35550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15" name="Google Shape;115;g24fba462575_0_105"/>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6"/>
        <p:cNvGrpSpPr/>
        <p:nvPr/>
      </p:nvGrpSpPr>
      <p:grpSpPr>
        <a:xfrm>
          <a:off x="0" y="0"/>
          <a:ext cx="0" cy="0"/>
          <a:chOff x="0" y="0"/>
          <a:chExt cx="0" cy="0"/>
        </a:xfrm>
      </p:grpSpPr>
      <p:grpSp>
        <p:nvGrpSpPr>
          <p:cNvPr id="117" name="Google Shape;117;g24fba462575_0_112"/>
          <p:cNvGrpSpPr/>
          <p:nvPr/>
        </p:nvGrpSpPr>
        <p:grpSpPr>
          <a:xfrm>
            <a:off x="10986742" y="2090"/>
            <a:ext cx="3627921" cy="4162703"/>
            <a:chOff x="6790514" y="1306"/>
            <a:chExt cx="2267451" cy="2601690"/>
          </a:xfrm>
        </p:grpSpPr>
        <p:grpSp>
          <p:nvGrpSpPr>
            <p:cNvPr id="118" name="Google Shape;118;g24fba462575_0_112"/>
            <p:cNvGrpSpPr/>
            <p:nvPr/>
          </p:nvGrpSpPr>
          <p:grpSpPr>
            <a:xfrm>
              <a:off x="7067465" y="1306"/>
              <a:ext cx="1990500" cy="1990200"/>
              <a:chOff x="7067465" y="1306"/>
              <a:chExt cx="1990500" cy="1990200"/>
            </a:xfrm>
          </p:grpSpPr>
          <p:sp>
            <p:nvSpPr>
              <p:cNvPr id="119" name="Google Shape;119;g24fba462575_0_112"/>
              <p:cNvSpPr/>
              <p:nvPr/>
            </p:nvSpPr>
            <p:spPr>
              <a:xfrm rot="-8648551">
                <a:off x="7594313" y="527721"/>
                <a:ext cx="937226" cy="937226"/>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0" name="Google Shape;120;g24fba462575_0_112"/>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1" name="Google Shape;121;g24fba462575_0_112"/>
              <p:cNvSpPr/>
              <p:nvPr/>
            </p:nvSpPr>
            <p:spPr>
              <a:xfrm rot="-8649154">
                <a:off x="7349891" y="283705"/>
                <a:ext cx="1425647" cy="1425404"/>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22" name="Google Shape;122;g24fba462575_0_112"/>
            <p:cNvGrpSpPr/>
            <p:nvPr/>
          </p:nvGrpSpPr>
          <p:grpSpPr>
            <a:xfrm>
              <a:off x="8207126" y="1807996"/>
              <a:ext cx="795000" cy="795000"/>
              <a:chOff x="8207126" y="1807996"/>
              <a:chExt cx="795000" cy="795000"/>
            </a:xfrm>
          </p:grpSpPr>
          <p:sp>
            <p:nvSpPr>
              <p:cNvPr id="123" name="Google Shape;123;g24fba462575_0_112"/>
              <p:cNvSpPr/>
              <p:nvPr/>
            </p:nvSpPr>
            <p:spPr>
              <a:xfrm rot="2152054">
                <a:off x="8319942" y="1920813"/>
                <a:ext cx="569367" cy="569367"/>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4" name="Google Shape;124;g24fba462575_0_112"/>
              <p:cNvSpPr/>
              <p:nvPr/>
            </p:nvSpPr>
            <p:spPr>
              <a:xfrm rot="2150259">
                <a:off x="8408218" y="2008610"/>
                <a:ext cx="393004" cy="393004"/>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5" name="Google Shape;125;g24fba462575_0_112"/>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26" name="Google Shape;126;g24fba462575_0_112"/>
            <p:cNvGrpSpPr/>
            <p:nvPr/>
          </p:nvGrpSpPr>
          <p:grpSpPr>
            <a:xfrm>
              <a:off x="6790514" y="118857"/>
              <a:ext cx="548700" cy="548700"/>
              <a:chOff x="6790514" y="118857"/>
              <a:chExt cx="548700" cy="548700"/>
            </a:xfrm>
          </p:grpSpPr>
          <p:sp>
            <p:nvSpPr>
              <p:cNvPr id="127" name="Google Shape;127;g24fba462575_0_112"/>
              <p:cNvSpPr/>
              <p:nvPr/>
            </p:nvSpPr>
            <p:spPr>
              <a:xfrm rot="2150259">
                <a:off x="6868362" y="196705"/>
                <a:ext cx="393004" cy="393004"/>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8" name="Google Shape;128;g24fba462575_0_112"/>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sp>
        <p:nvSpPr>
          <p:cNvPr id="129" name="Google Shape;129;g24fba462575_0_112"/>
          <p:cNvSpPr txBox="1">
            <a:spLocks noGrp="1"/>
          </p:cNvSpPr>
          <p:nvPr>
            <p:ph type="title"/>
          </p:nvPr>
        </p:nvSpPr>
        <p:spPr>
          <a:xfrm>
            <a:off x="1318400" y="1221760"/>
            <a:ext cx="9372600" cy="5717400"/>
          </a:xfrm>
          <a:prstGeom prst="rect">
            <a:avLst/>
          </a:prstGeom>
        </p:spPr>
        <p:txBody>
          <a:bodyPr spcFirstLastPara="1" wrap="square" lIns="146275" tIns="146275" rIns="146275" bIns="146275" anchor="ctr" anchorCtr="0">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sp>
        <p:nvSpPr>
          <p:cNvPr id="130" name="Google Shape;130;g24fba462575_0_112"/>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1"/>
        <p:cNvGrpSpPr/>
        <p:nvPr/>
      </p:nvGrpSpPr>
      <p:grpSpPr>
        <a:xfrm>
          <a:off x="0" y="0"/>
          <a:ext cx="0" cy="0"/>
          <a:chOff x="0" y="0"/>
          <a:chExt cx="0" cy="0"/>
        </a:xfrm>
      </p:grpSpPr>
      <p:grpSp>
        <p:nvGrpSpPr>
          <p:cNvPr id="132" name="Google Shape;132;g24fba462575_0_127"/>
          <p:cNvGrpSpPr/>
          <p:nvPr/>
        </p:nvGrpSpPr>
        <p:grpSpPr>
          <a:xfrm>
            <a:off x="1001538" y="478999"/>
            <a:ext cx="1598876" cy="1598876"/>
            <a:chOff x="348199" y="179450"/>
            <a:chExt cx="1116300" cy="1116300"/>
          </a:xfrm>
        </p:grpSpPr>
        <p:sp>
          <p:nvSpPr>
            <p:cNvPr id="133" name="Google Shape;133;g24fba462575_0_12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34" name="Google Shape;134;g24fba462575_0_12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35" name="Google Shape;135;g24fba462575_0_127"/>
          <p:cNvSpPr txBox="1">
            <a:spLocks noGrp="1"/>
          </p:cNvSpPr>
          <p:nvPr>
            <p:ph type="title"/>
          </p:nvPr>
        </p:nvSpPr>
        <p:spPr>
          <a:xfrm>
            <a:off x="2086080" y="957720"/>
            <a:ext cx="5488800" cy="3184200"/>
          </a:xfrm>
          <a:prstGeom prst="rect">
            <a:avLst/>
          </a:prstGeom>
          <a:ln w="9525" cap="flat" cmpd="sng">
            <a:solidFill>
              <a:schemeClr val="lt1"/>
            </a:solidFill>
            <a:prstDash val="solid"/>
            <a:round/>
            <a:headEnd type="none" w="sm" len="sm"/>
            <a:tailEnd type="none" w="sm" len="sm"/>
          </a:ln>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36" name="Google Shape;136;g24fba462575_0_127"/>
          <p:cNvSpPr txBox="1">
            <a:spLocks noGrp="1"/>
          </p:cNvSpPr>
          <p:nvPr>
            <p:ph type="subTitle" idx="1"/>
          </p:nvPr>
        </p:nvSpPr>
        <p:spPr>
          <a:xfrm>
            <a:off x="2086080" y="4389124"/>
            <a:ext cx="5488800" cy="1161600"/>
          </a:xfrm>
          <a:prstGeom prst="rect">
            <a:avLst/>
          </a:prstGeom>
          <a:ln w="9525" cap="flat" cmpd="sng">
            <a:solidFill>
              <a:schemeClr val="lt1"/>
            </a:solidFill>
            <a:prstDash val="solid"/>
            <a:round/>
            <a:headEnd type="none" w="sm" len="sm"/>
            <a:tailEnd type="none" w="sm" len="sm"/>
          </a:ln>
        </p:spPr>
        <p:txBody>
          <a:bodyPr spcFirstLastPara="1" wrap="square" lIns="146275" tIns="146275" rIns="146275" bIns="146275" anchor="t" anchorCtr="0">
            <a:normAutofit/>
          </a:bodyPr>
          <a:lstStyle>
            <a:lvl1pPr lvl="0">
              <a:lnSpc>
                <a:spcPct val="100000"/>
              </a:lnSpc>
              <a:spcBef>
                <a:spcPts val="0"/>
              </a:spcBef>
              <a:spcAft>
                <a:spcPts val="0"/>
              </a:spcAft>
              <a:buSzPts val="2600"/>
              <a:buNone/>
              <a:defRPr sz="2600"/>
            </a:lvl1pPr>
            <a:lvl2pPr lvl="1">
              <a:lnSpc>
                <a:spcPct val="100000"/>
              </a:lnSpc>
              <a:spcBef>
                <a:spcPts val="0"/>
              </a:spcBef>
              <a:spcAft>
                <a:spcPts val="0"/>
              </a:spcAft>
              <a:buSzPts val="2600"/>
              <a:buNone/>
              <a:defRPr sz="2600"/>
            </a:lvl2pPr>
            <a:lvl3pPr lvl="2">
              <a:lnSpc>
                <a:spcPct val="100000"/>
              </a:lnSpc>
              <a:spcBef>
                <a:spcPts val="0"/>
              </a:spcBef>
              <a:spcAft>
                <a:spcPts val="0"/>
              </a:spcAft>
              <a:buSzPts val="2600"/>
              <a:buNone/>
              <a:defRPr sz="2600"/>
            </a:lvl3pPr>
            <a:lvl4pPr lvl="3">
              <a:lnSpc>
                <a:spcPct val="100000"/>
              </a:lnSpc>
              <a:spcBef>
                <a:spcPts val="0"/>
              </a:spcBef>
              <a:spcAft>
                <a:spcPts val="0"/>
              </a:spcAft>
              <a:buSzPts val="2600"/>
              <a:buNone/>
              <a:defRPr sz="2600"/>
            </a:lvl4pPr>
            <a:lvl5pPr lvl="4">
              <a:lnSpc>
                <a:spcPct val="100000"/>
              </a:lnSpc>
              <a:spcBef>
                <a:spcPts val="0"/>
              </a:spcBef>
              <a:spcAft>
                <a:spcPts val="0"/>
              </a:spcAft>
              <a:buSzPts val="2600"/>
              <a:buNone/>
              <a:defRPr sz="2600"/>
            </a:lvl5pPr>
            <a:lvl6pPr lvl="5">
              <a:lnSpc>
                <a:spcPct val="100000"/>
              </a:lnSpc>
              <a:spcBef>
                <a:spcPts val="0"/>
              </a:spcBef>
              <a:spcAft>
                <a:spcPts val="0"/>
              </a:spcAft>
              <a:buSzPts val="2600"/>
              <a:buNone/>
              <a:defRPr sz="2600"/>
            </a:lvl6pPr>
            <a:lvl7pPr lvl="6">
              <a:lnSpc>
                <a:spcPct val="100000"/>
              </a:lnSpc>
              <a:spcBef>
                <a:spcPts val="0"/>
              </a:spcBef>
              <a:spcAft>
                <a:spcPts val="0"/>
              </a:spcAft>
              <a:buSzPts val="2600"/>
              <a:buNone/>
              <a:defRPr sz="2600"/>
            </a:lvl7pPr>
            <a:lvl8pPr lvl="7">
              <a:lnSpc>
                <a:spcPct val="100000"/>
              </a:lnSpc>
              <a:spcBef>
                <a:spcPts val="0"/>
              </a:spcBef>
              <a:spcAft>
                <a:spcPts val="0"/>
              </a:spcAft>
              <a:buSzPts val="2600"/>
              <a:buNone/>
              <a:defRPr sz="2600"/>
            </a:lvl8pPr>
            <a:lvl9pPr lvl="8">
              <a:lnSpc>
                <a:spcPct val="100000"/>
              </a:lnSpc>
              <a:spcBef>
                <a:spcPts val="0"/>
              </a:spcBef>
              <a:spcAft>
                <a:spcPts val="0"/>
              </a:spcAft>
              <a:buSzPts val="2600"/>
              <a:buNone/>
              <a:defRPr sz="2600"/>
            </a:lvl9pPr>
          </a:lstStyle>
          <a:p>
            <a:endParaRPr/>
          </a:p>
        </p:txBody>
      </p:sp>
      <p:sp>
        <p:nvSpPr>
          <p:cNvPr id="137" name="Google Shape;137;g24fba462575_0_127"/>
          <p:cNvSpPr txBox="1">
            <a:spLocks noGrp="1"/>
          </p:cNvSpPr>
          <p:nvPr>
            <p:ph type="body" idx="2"/>
          </p:nvPr>
        </p:nvSpPr>
        <p:spPr>
          <a:xfrm>
            <a:off x="7845920" y="1057600"/>
            <a:ext cx="5488800" cy="6192900"/>
          </a:xfrm>
          <a:prstGeom prst="rect">
            <a:avLst/>
          </a:prstGeom>
          <a:ln w="9525" cap="flat" cmpd="sng">
            <a:solidFill>
              <a:schemeClr val="lt1"/>
            </a:solidFill>
            <a:prstDash val="solid"/>
            <a:round/>
            <a:headEnd type="none" w="sm" len="sm"/>
            <a:tailEnd type="none" w="sm" len="sm"/>
          </a:ln>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38" name="Google Shape;138;g24fba462575_0_127"/>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grpSp>
        <p:nvGrpSpPr>
          <p:cNvPr id="140" name="Google Shape;140;g24fba462575_0_135"/>
          <p:cNvGrpSpPr/>
          <p:nvPr/>
        </p:nvGrpSpPr>
        <p:grpSpPr>
          <a:xfrm>
            <a:off x="1141383" y="6155382"/>
            <a:ext cx="1320583" cy="1320583"/>
            <a:chOff x="348199" y="179450"/>
            <a:chExt cx="1116300" cy="1116300"/>
          </a:xfrm>
        </p:grpSpPr>
        <p:sp>
          <p:nvSpPr>
            <p:cNvPr id="141" name="Google Shape;141;g24fba462575_0_13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42" name="Google Shape;142;g24fba462575_0_13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43" name="Google Shape;143;g24fba462575_0_135"/>
          <p:cNvSpPr txBox="1">
            <a:spLocks noGrp="1"/>
          </p:cNvSpPr>
          <p:nvPr>
            <p:ph type="body" idx="1"/>
          </p:nvPr>
        </p:nvSpPr>
        <p:spPr>
          <a:xfrm>
            <a:off x="2086080" y="6622360"/>
            <a:ext cx="9348900" cy="855900"/>
          </a:xfrm>
          <a:prstGeom prst="rect">
            <a:avLst/>
          </a:prstGeom>
        </p:spPr>
        <p:txBody>
          <a:bodyPr spcFirstLastPara="1" wrap="square" lIns="146275" tIns="146275" rIns="146275" bIns="146275" anchor="t" anchorCtr="0">
            <a:normAutofit/>
          </a:bodyPr>
          <a:lstStyle>
            <a:lvl1pPr marL="457200" lvl="0" indent="-228600">
              <a:lnSpc>
                <a:spcPct val="100000"/>
              </a:lnSpc>
              <a:spcBef>
                <a:spcPts val="0"/>
              </a:spcBef>
              <a:spcAft>
                <a:spcPts val="0"/>
              </a:spcAft>
              <a:buSzPts val="2100"/>
              <a:buNone/>
              <a:defRPr/>
            </a:lvl1pPr>
          </a:lstStyle>
          <a:p>
            <a:endParaRPr/>
          </a:p>
        </p:txBody>
      </p:sp>
      <p:sp>
        <p:nvSpPr>
          <p:cNvPr id="144" name="Google Shape;144;g24fba462575_0_135"/>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5"/>
        <p:cNvGrpSpPr/>
        <p:nvPr/>
      </p:nvGrpSpPr>
      <p:grpSpPr>
        <a:xfrm>
          <a:off x="0" y="0"/>
          <a:ext cx="0" cy="0"/>
          <a:chOff x="0" y="0"/>
          <a:chExt cx="0" cy="0"/>
        </a:xfrm>
      </p:grpSpPr>
      <p:grpSp>
        <p:nvGrpSpPr>
          <p:cNvPr id="146" name="Google Shape;146;g24fba462575_0_141"/>
          <p:cNvGrpSpPr/>
          <p:nvPr/>
        </p:nvGrpSpPr>
        <p:grpSpPr>
          <a:xfrm>
            <a:off x="83" y="6558720"/>
            <a:ext cx="14630457" cy="1670880"/>
            <a:chOff x="52" y="4099200"/>
            <a:chExt cx="9144036" cy="1044300"/>
          </a:xfrm>
        </p:grpSpPr>
        <p:grpSp>
          <p:nvGrpSpPr>
            <p:cNvPr id="147" name="Google Shape;147;g24fba462575_0_141"/>
            <p:cNvGrpSpPr/>
            <p:nvPr/>
          </p:nvGrpSpPr>
          <p:grpSpPr>
            <a:xfrm>
              <a:off x="52" y="4309200"/>
              <a:ext cx="231622" cy="834300"/>
              <a:chOff x="2688737" y="4301380"/>
              <a:chExt cx="231900" cy="834300"/>
            </a:xfrm>
          </p:grpSpPr>
          <p:sp>
            <p:nvSpPr>
              <p:cNvPr id="148" name="Google Shape;148;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49" name="Google Shape;149;g24fba462575_0_1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0" name="Google Shape;150;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1" name="Google Shape;151;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52" name="Google Shape;152;g24fba462575_0_141"/>
            <p:cNvGrpSpPr/>
            <p:nvPr/>
          </p:nvGrpSpPr>
          <p:grpSpPr>
            <a:xfrm>
              <a:off x="371406" y="4099200"/>
              <a:ext cx="231622" cy="1044300"/>
              <a:chOff x="2688737" y="4091380"/>
              <a:chExt cx="231900" cy="1044300"/>
            </a:xfrm>
          </p:grpSpPr>
          <p:sp>
            <p:nvSpPr>
              <p:cNvPr id="153" name="Google Shape;153;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4" name="Google Shape;154;g24fba462575_0_1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5" name="Google Shape;155;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6" name="Google Shape;156;g24fba462575_0_14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7" name="Google Shape;157;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58" name="Google Shape;158;g24fba462575_0_141"/>
            <p:cNvGrpSpPr/>
            <p:nvPr/>
          </p:nvGrpSpPr>
          <p:grpSpPr>
            <a:xfrm>
              <a:off x="742761" y="4309200"/>
              <a:ext cx="231622" cy="834300"/>
              <a:chOff x="2688737" y="4301380"/>
              <a:chExt cx="231900" cy="834300"/>
            </a:xfrm>
          </p:grpSpPr>
          <p:sp>
            <p:nvSpPr>
              <p:cNvPr id="159" name="Google Shape;159;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0" name="Google Shape;160;g24fba462575_0_1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1" name="Google Shape;161;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2" name="Google Shape;162;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63" name="Google Shape;163;g24fba462575_0_141"/>
            <p:cNvGrpSpPr/>
            <p:nvPr/>
          </p:nvGrpSpPr>
          <p:grpSpPr>
            <a:xfrm>
              <a:off x="1114115" y="4518900"/>
              <a:ext cx="231622" cy="624600"/>
              <a:chOff x="2688737" y="4511080"/>
              <a:chExt cx="231900" cy="624600"/>
            </a:xfrm>
          </p:grpSpPr>
          <p:sp>
            <p:nvSpPr>
              <p:cNvPr id="164" name="Google Shape;164;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5" name="Google Shape;165;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6" name="Google Shape;166;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67" name="Google Shape;167;g24fba462575_0_141"/>
            <p:cNvGrpSpPr/>
            <p:nvPr/>
          </p:nvGrpSpPr>
          <p:grpSpPr>
            <a:xfrm>
              <a:off x="1856753" y="4099200"/>
              <a:ext cx="231600" cy="1044300"/>
              <a:chOff x="1856753" y="4099200"/>
              <a:chExt cx="231600" cy="1044300"/>
            </a:xfrm>
          </p:grpSpPr>
          <p:sp>
            <p:nvSpPr>
              <p:cNvPr id="168" name="Google Shape;168;g24fba462575_0_14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9" name="Google Shape;169;g24fba462575_0_14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0" name="Google Shape;170;g24fba462575_0_14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1" name="Google Shape;171;g24fba462575_0_14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2" name="Google Shape;172;g24fba462575_0_14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73" name="Google Shape;173;g24fba462575_0_141"/>
            <p:cNvGrpSpPr/>
            <p:nvPr/>
          </p:nvGrpSpPr>
          <p:grpSpPr>
            <a:xfrm>
              <a:off x="2228107" y="4309200"/>
              <a:ext cx="231600" cy="834300"/>
              <a:chOff x="2228107" y="4309200"/>
              <a:chExt cx="231600" cy="834300"/>
            </a:xfrm>
          </p:grpSpPr>
          <p:sp>
            <p:nvSpPr>
              <p:cNvPr id="174" name="Google Shape;174;g24fba462575_0_14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5" name="Google Shape;175;g24fba462575_0_14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6" name="Google Shape;176;g24fba462575_0_14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7" name="Google Shape;177;g24fba462575_0_14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78" name="Google Shape;178;g24fba462575_0_141"/>
            <p:cNvGrpSpPr/>
            <p:nvPr/>
          </p:nvGrpSpPr>
          <p:grpSpPr>
            <a:xfrm>
              <a:off x="2599462" y="4518900"/>
              <a:ext cx="231600" cy="624600"/>
              <a:chOff x="2599462" y="4518900"/>
              <a:chExt cx="231600" cy="624600"/>
            </a:xfrm>
          </p:grpSpPr>
          <p:sp>
            <p:nvSpPr>
              <p:cNvPr id="179" name="Google Shape;179;g24fba462575_0_14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0" name="Google Shape;180;g24fba462575_0_14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1" name="Google Shape;181;g24fba462575_0_14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82" name="Google Shape;182;g24fba462575_0_141"/>
            <p:cNvGrpSpPr/>
            <p:nvPr/>
          </p:nvGrpSpPr>
          <p:grpSpPr>
            <a:xfrm>
              <a:off x="3342171" y="4099200"/>
              <a:ext cx="231600" cy="1044300"/>
              <a:chOff x="3342171" y="4099200"/>
              <a:chExt cx="231600" cy="1044300"/>
            </a:xfrm>
          </p:grpSpPr>
          <p:sp>
            <p:nvSpPr>
              <p:cNvPr id="183" name="Google Shape;183;g24fba462575_0_14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4" name="Google Shape;184;g24fba462575_0_14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5" name="Google Shape;185;g24fba462575_0_14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6" name="Google Shape;186;g24fba462575_0_14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7" name="Google Shape;187;g24fba462575_0_14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88" name="Google Shape;188;g24fba462575_0_141"/>
            <p:cNvGrpSpPr/>
            <p:nvPr/>
          </p:nvGrpSpPr>
          <p:grpSpPr>
            <a:xfrm>
              <a:off x="3713525" y="4309200"/>
              <a:ext cx="231600" cy="834300"/>
              <a:chOff x="3713525" y="4309200"/>
              <a:chExt cx="231600" cy="834300"/>
            </a:xfrm>
          </p:grpSpPr>
          <p:sp>
            <p:nvSpPr>
              <p:cNvPr id="189" name="Google Shape;189;g24fba462575_0_14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0" name="Google Shape;190;g24fba462575_0_14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1" name="Google Shape;191;g24fba462575_0_14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2" name="Google Shape;192;g24fba462575_0_14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93" name="Google Shape;193;g24fba462575_0_141"/>
            <p:cNvGrpSpPr/>
            <p:nvPr/>
          </p:nvGrpSpPr>
          <p:grpSpPr>
            <a:xfrm>
              <a:off x="1485398" y="4309200"/>
              <a:ext cx="231600" cy="834300"/>
              <a:chOff x="1485398" y="4309200"/>
              <a:chExt cx="231600" cy="834300"/>
            </a:xfrm>
          </p:grpSpPr>
          <p:sp>
            <p:nvSpPr>
              <p:cNvPr id="194" name="Google Shape;194;g24fba462575_0_14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5" name="Google Shape;195;g24fba462575_0_14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6" name="Google Shape;196;g24fba462575_0_14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7" name="Google Shape;197;g24fba462575_0_14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98" name="Google Shape;198;g24fba462575_0_141"/>
            <p:cNvGrpSpPr/>
            <p:nvPr/>
          </p:nvGrpSpPr>
          <p:grpSpPr>
            <a:xfrm>
              <a:off x="4084879" y="4518900"/>
              <a:ext cx="231600" cy="624600"/>
              <a:chOff x="4084879" y="4518900"/>
              <a:chExt cx="231600" cy="624600"/>
            </a:xfrm>
          </p:grpSpPr>
          <p:sp>
            <p:nvSpPr>
              <p:cNvPr id="199" name="Google Shape;199;g24fba462575_0_14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0" name="Google Shape;200;g24fba462575_0_14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1" name="Google Shape;201;g24fba462575_0_14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02" name="Google Shape;202;g24fba462575_0_141"/>
            <p:cNvGrpSpPr/>
            <p:nvPr/>
          </p:nvGrpSpPr>
          <p:grpSpPr>
            <a:xfrm>
              <a:off x="2970816" y="4309200"/>
              <a:ext cx="231600" cy="834300"/>
              <a:chOff x="2970816" y="4309200"/>
              <a:chExt cx="231600" cy="834300"/>
            </a:xfrm>
          </p:grpSpPr>
          <p:sp>
            <p:nvSpPr>
              <p:cNvPr id="203" name="Google Shape;203;g24fba462575_0_14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4" name="Google Shape;204;g24fba462575_0_14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5" name="Google Shape;205;g24fba462575_0_14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6" name="Google Shape;206;g24fba462575_0_14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07" name="Google Shape;207;g24fba462575_0_141"/>
            <p:cNvGrpSpPr/>
            <p:nvPr/>
          </p:nvGrpSpPr>
          <p:grpSpPr>
            <a:xfrm>
              <a:off x="4456234" y="4309200"/>
              <a:ext cx="231600" cy="834300"/>
              <a:chOff x="4456234" y="4309200"/>
              <a:chExt cx="231600" cy="834300"/>
            </a:xfrm>
          </p:grpSpPr>
          <p:sp>
            <p:nvSpPr>
              <p:cNvPr id="208" name="Google Shape;208;g24fba462575_0_14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9" name="Google Shape;209;g24fba462575_0_14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0" name="Google Shape;210;g24fba462575_0_14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1" name="Google Shape;211;g24fba462575_0_14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12" name="Google Shape;212;g24fba462575_0_141"/>
            <p:cNvGrpSpPr/>
            <p:nvPr/>
          </p:nvGrpSpPr>
          <p:grpSpPr>
            <a:xfrm>
              <a:off x="4827588" y="4099200"/>
              <a:ext cx="231600" cy="1044300"/>
              <a:chOff x="4827588" y="4099200"/>
              <a:chExt cx="231600" cy="1044300"/>
            </a:xfrm>
          </p:grpSpPr>
          <p:sp>
            <p:nvSpPr>
              <p:cNvPr id="213" name="Google Shape;213;g24fba462575_0_14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4" name="Google Shape;214;g24fba462575_0_14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5" name="Google Shape;215;g24fba462575_0_14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6" name="Google Shape;216;g24fba462575_0_14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7" name="Google Shape;217;g24fba462575_0_14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18" name="Google Shape;218;g24fba462575_0_141"/>
            <p:cNvGrpSpPr/>
            <p:nvPr/>
          </p:nvGrpSpPr>
          <p:grpSpPr>
            <a:xfrm>
              <a:off x="5198943" y="4309200"/>
              <a:ext cx="231600" cy="834300"/>
              <a:chOff x="5198943" y="4309200"/>
              <a:chExt cx="231600" cy="834300"/>
            </a:xfrm>
          </p:grpSpPr>
          <p:sp>
            <p:nvSpPr>
              <p:cNvPr id="219" name="Google Shape;219;g24fba462575_0_14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0" name="Google Shape;220;g24fba462575_0_14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1" name="Google Shape;221;g24fba462575_0_14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2" name="Google Shape;222;g24fba462575_0_14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23" name="Google Shape;223;g24fba462575_0_141"/>
            <p:cNvGrpSpPr/>
            <p:nvPr/>
          </p:nvGrpSpPr>
          <p:grpSpPr>
            <a:xfrm>
              <a:off x="5570297" y="4518900"/>
              <a:ext cx="231600" cy="624600"/>
              <a:chOff x="5570297" y="4518900"/>
              <a:chExt cx="231600" cy="624600"/>
            </a:xfrm>
          </p:grpSpPr>
          <p:sp>
            <p:nvSpPr>
              <p:cNvPr id="224" name="Google Shape;224;g24fba462575_0_14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5" name="Google Shape;225;g24fba462575_0_14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6" name="Google Shape;226;g24fba462575_0_14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27" name="Google Shape;227;g24fba462575_0_141"/>
            <p:cNvGrpSpPr/>
            <p:nvPr/>
          </p:nvGrpSpPr>
          <p:grpSpPr>
            <a:xfrm>
              <a:off x="5941652" y="4309200"/>
              <a:ext cx="231600" cy="834300"/>
              <a:chOff x="5941652" y="4309200"/>
              <a:chExt cx="231600" cy="834300"/>
            </a:xfrm>
          </p:grpSpPr>
          <p:sp>
            <p:nvSpPr>
              <p:cNvPr id="228" name="Google Shape;228;g24fba462575_0_14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9" name="Google Shape;229;g24fba462575_0_14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0" name="Google Shape;230;g24fba462575_0_14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1" name="Google Shape;231;g24fba462575_0_14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32" name="Google Shape;232;g24fba462575_0_141"/>
            <p:cNvGrpSpPr/>
            <p:nvPr/>
          </p:nvGrpSpPr>
          <p:grpSpPr>
            <a:xfrm>
              <a:off x="6313006" y="4099200"/>
              <a:ext cx="231600" cy="1044300"/>
              <a:chOff x="6313006" y="4099200"/>
              <a:chExt cx="231600" cy="1044300"/>
            </a:xfrm>
          </p:grpSpPr>
          <p:sp>
            <p:nvSpPr>
              <p:cNvPr id="233" name="Google Shape;233;g24fba462575_0_14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4" name="Google Shape;234;g24fba462575_0_14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5" name="Google Shape;235;g24fba462575_0_14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6" name="Google Shape;236;g24fba462575_0_14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7" name="Google Shape;237;g24fba462575_0_14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38" name="Google Shape;238;g24fba462575_0_141"/>
            <p:cNvGrpSpPr/>
            <p:nvPr/>
          </p:nvGrpSpPr>
          <p:grpSpPr>
            <a:xfrm>
              <a:off x="6684361" y="4309200"/>
              <a:ext cx="231600" cy="834300"/>
              <a:chOff x="6684361" y="4309200"/>
              <a:chExt cx="231600" cy="834300"/>
            </a:xfrm>
          </p:grpSpPr>
          <p:sp>
            <p:nvSpPr>
              <p:cNvPr id="239" name="Google Shape;239;g24fba462575_0_14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0" name="Google Shape;240;g24fba462575_0_14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1" name="Google Shape;241;g24fba462575_0_14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2" name="Google Shape;242;g24fba462575_0_14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43" name="Google Shape;243;g24fba462575_0_141"/>
            <p:cNvGrpSpPr/>
            <p:nvPr/>
          </p:nvGrpSpPr>
          <p:grpSpPr>
            <a:xfrm>
              <a:off x="7055715" y="4518900"/>
              <a:ext cx="231600" cy="624600"/>
              <a:chOff x="7055715" y="4518900"/>
              <a:chExt cx="231600" cy="624600"/>
            </a:xfrm>
          </p:grpSpPr>
          <p:sp>
            <p:nvSpPr>
              <p:cNvPr id="244" name="Google Shape;244;g24fba462575_0_14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5" name="Google Shape;245;g24fba462575_0_1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6" name="Google Shape;246;g24fba462575_0_14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47" name="Google Shape;247;g24fba462575_0_141"/>
            <p:cNvGrpSpPr/>
            <p:nvPr/>
          </p:nvGrpSpPr>
          <p:grpSpPr>
            <a:xfrm>
              <a:off x="7798424" y="4099200"/>
              <a:ext cx="231600" cy="1044300"/>
              <a:chOff x="7798424" y="4099200"/>
              <a:chExt cx="231600" cy="1044300"/>
            </a:xfrm>
          </p:grpSpPr>
          <p:sp>
            <p:nvSpPr>
              <p:cNvPr id="248" name="Google Shape;248;g24fba462575_0_14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9" name="Google Shape;249;g24fba462575_0_14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0" name="Google Shape;250;g24fba462575_0_14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1" name="Google Shape;251;g24fba462575_0_14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2" name="Google Shape;252;g24fba462575_0_14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53" name="Google Shape;253;g24fba462575_0_141"/>
            <p:cNvGrpSpPr/>
            <p:nvPr/>
          </p:nvGrpSpPr>
          <p:grpSpPr>
            <a:xfrm>
              <a:off x="8169779" y="4309200"/>
              <a:ext cx="231600" cy="834300"/>
              <a:chOff x="8169779" y="4309200"/>
              <a:chExt cx="231600" cy="834300"/>
            </a:xfrm>
          </p:grpSpPr>
          <p:sp>
            <p:nvSpPr>
              <p:cNvPr id="254" name="Google Shape;254;g24fba462575_0_14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5" name="Google Shape;255;g24fba462575_0_14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6" name="Google Shape;256;g24fba462575_0_14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7" name="Google Shape;257;g24fba462575_0_14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58" name="Google Shape;258;g24fba462575_0_141"/>
            <p:cNvGrpSpPr/>
            <p:nvPr/>
          </p:nvGrpSpPr>
          <p:grpSpPr>
            <a:xfrm>
              <a:off x="7427070" y="4309200"/>
              <a:ext cx="231600" cy="834300"/>
              <a:chOff x="7427070" y="4309200"/>
              <a:chExt cx="231600" cy="834300"/>
            </a:xfrm>
          </p:grpSpPr>
          <p:sp>
            <p:nvSpPr>
              <p:cNvPr id="259" name="Google Shape;259;g24fba462575_0_14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0" name="Google Shape;260;g24fba462575_0_14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1" name="Google Shape;261;g24fba462575_0_14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2" name="Google Shape;262;g24fba462575_0_14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63" name="Google Shape;263;g24fba462575_0_141"/>
            <p:cNvGrpSpPr/>
            <p:nvPr/>
          </p:nvGrpSpPr>
          <p:grpSpPr>
            <a:xfrm>
              <a:off x="8541133" y="4518900"/>
              <a:ext cx="231600" cy="624600"/>
              <a:chOff x="8541133" y="4518900"/>
              <a:chExt cx="231600" cy="624600"/>
            </a:xfrm>
          </p:grpSpPr>
          <p:sp>
            <p:nvSpPr>
              <p:cNvPr id="264" name="Google Shape;264;g24fba462575_0_14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5" name="Google Shape;265;g24fba462575_0_14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6" name="Google Shape;266;g24fba462575_0_14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67" name="Google Shape;267;g24fba462575_0_141"/>
            <p:cNvGrpSpPr/>
            <p:nvPr/>
          </p:nvGrpSpPr>
          <p:grpSpPr>
            <a:xfrm>
              <a:off x="8912488" y="4309200"/>
              <a:ext cx="231600" cy="834300"/>
              <a:chOff x="8912488" y="4309200"/>
              <a:chExt cx="231600" cy="834300"/>
            </a:xfrm>
          </p:grpSpPr>
          <p:sp>
            <p:nvSpPr>
              <p:cNvPr id="268" name="Google Shape;268;g24fba462575_0_14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9" name="Google Shape;269;g24fba462575_0_14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70" name="Google Shape;270;g24fba462575_0_14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71" name="Google Shape;271;g24fba462575_0_14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sp>
        <p:nvSpPr>
          <p:cNvPr id="272" name="Google Shape;272;g24fba462575_0_141"/>
          <p:cNvSpPr txBox="1">
            <a:spLocks noGrp="1"/>
          </p:cNvSpPr>
          <p:nvPr>
            <p:ph type="title" hasCustomPrompt="1"/>
          </p:nvPr>
        </p:nvSpPr>
        <p:spPr>
          <a:xfrm>
            <a:off x="2221800" y="1236360"/>
            <a:ext cx="10187100" cy="2981400"/>
          </a:xfrm>
          <a:prstGeom prst="rect">
            <a:avLst/>
          </a:prstGeom>
        </p:spPr>
        <p:txBody>
          <a:bodyPr spcFirstLastPara="1" wrap="square" lIns="146275" tIns="146275" rIns="146275" bIns="146275" anchor="ctr" anchorCtr="0">
            <a:normAutofit/>
          </a:bodyPr>
          <a:lstStyle>
            <a:lvl1pPr lvl="0" algn="ctr">
              <a:spcBef>
                <a:spcPts val="0"/>
              </a:spcBef>
              <a:spcAft>
                <a:spcPts val="0"/>
              </a:spcAft>
              <a:buClr>
                <a:schemeClr val="lt1"/>
              </a:buClr>
              <a:buSzPts val="12800"/>
              <a:buNone/>
              <a:defRPr sz="12800">
                <a:solidFill>
                  <a:schemeClr val="lt1"/>
                </a:solidFill>
              </a:defRPr>
            </a:lvl1pPr>
            <a:lvl2pPr lvl="1" algn="ctr">
              <a:spcBef>
                <a:spcPts val="0"/>
              </a:spcBef>
              <a:spcAft>
                <a:spcPts val="0"/>
              </a:spcAft>
              <a:buClr>
                <a:schemeClr val="lt1"/>
              </a:buClr>
              <a:buSzPts val="12800"/>
              <a:buNone/>
              <a:defRPr sz="12800">
                <a:solidFill>
                  <a:schemeClr val="lt1"/>
                </a:solidFill>
              </a:defRPr>
            </a:lvl2pPr>
            <a:lvl3pPr lvl="2" algn="ctr">
              <a:spcBef>
                <a:spcPts val="0"/>
              </a:spcBef>
              <a:spcAft>
                <a:spcPts val="0"/>
              </a:spcAft>
              <a:buClr>
                <a:schemeClr val="lt1"/>
              </a:buClr>
              <a:buSzPts val="12800"/>
              <a:buNone/>
              <a:defRPr sz="12800">
                <a:solidFill>
                  <a:schemeClr val="lt1"/>
                </a:solidFill>
              </a:defRPr>
            </a:lvl3pPr>
            <a:lvl4pPr lvl="3" algn="ctr">
              <a:spcBef>
                <a:spcPts val="0"/>
              </a:spcBef>
              <a:spcAft>
                <a:spcPts val="0"/>
              </a:spcAft>
              <a:buClr>
                <a:schemeClr val="lt1"/>
              </a:buClr>
              <a:buSzPts val="12800"/>
              <a:buNone/>
              <a:defRPr sz="12800">
                <a:solidFill>
                  <a:schemeClr val="lt1"/>
                </a:solidFill>
              </a:defRPr>
            </a:lvl4pPr>
            <a:lvl5pPr lvl="4" algn="ctr">
              <a:spcBef>
                <a:spcPts val="0"/>
              </a:spcBef>
              <a:spcAft>
                <a:spcPts val="0"/>
              </a:spcAft>
              <a:buClr>
                <a:schemeClr val="lt1"/>
              </a:buClr>
              <a:buSzPts val="12800"/>
              <a:buNone/>
              <a:defRPr sz="12800">
                <a:solidFill>
                  <a:schemeClr val="lt1"/>
                </a:solidFill>
              </a:defRPr>
            </a:lvl5pPr>
            <a:lvl6pPr lvl="5" algn="ctr">
              <a:spcBef>
                <a:spcPts val="0"/>
              </a:spcBef>
              <a:spcAft>
                <a:spcPts val="0"/>
              </a:spcAft>
              <a:buClr>
                <a:schemeClr val="lt1"/>
              </a:buClr>
              <a:buSzPts val="12800"/>
              <a:buNone/>
              <a:defRPr sz="12800">
                <a:solidFill>
                  <a:schemeClr val="lt1"/>
                </a:solidFill>
              </a:defRPr>
            </a:lvl6pPr>
            <a:lvl7pPr lvl="6" algn="ctr">
              <a:spcBef>
                <a:spcPts val="0"/>
              </a:spcBef>
              <a:spcAft>
                <a:spcPts val="0"/>
              </a:spcAft>
              <a:buClr>
                <a:schemeClr val="lt1"/>
              </a:buClr>
              <a:buSzPts val="12800"/>
              <a:buNone/>
              <a:defRPr sz="12800">
                <a:solidFill>
                  <a:schemeClr val="lt1"/>
                </a:solidFill>
              </a:defRPr>
            </a:lvl7pPr>
            <a:lvl8pPr lvl="7" algn="ctr">
              <a:spcBef>
                <a:spcPts val="0"/>
              </a:spcBef>
              <a:spcAft>
                <a:spcPts val="0"/>
              </a:spcAft>
              <a:buClr>
                <a:schemeClr val="lt1"/>
              </a:buClr>
              <a:buSzPts val="12800"/>
              <a:buNone/>
              <a:defRPr sz="12800">
                <a:solidFill>
                  <a:schemeClr val="lt1"/>
                </a:solidFill>
              </a:defRPr>
            </a:lvl8pPr>
            <a:lvl9pPr lvl="8" algn="ctr">
              <a:spcBef>
                <a:spcPts val="0"/>
              </a:spcBef>
              <a:spcAft>
                <a:spcPts val="0"/>
              </a:spcAft>
              <a:buClr>
                <a:schemeClr val="lt1"/>
              </a:buClr>
              <a:buSzPts val="12800"/>
              <a:buNone/>
              <a:defRPr sz="12800">
                <a:solidFill>
                  <a:schemeClr val="lt1"/>
                </a:solidFill>
              </a:defRPr>
            </a:lvl9pPr>
          </a:lstStyle>
          <a:p>
            <a:r>
              <a:t>xx%</a:t>
            </a:r>
          </a:p>
        </p:txBody>
      </p:sp>
      <p:sp>
        <p:nvSpPr>
          <p:cNvPr id="273" name="Google Shape;273;g24fba462575_0_141"/>
          <p:cNvSpPr txBox="1">
            <a:spLocks noGrp="1"/>
          </p:cNvSpPr>
          <p:nvPr>
            <p:ph type="body" idx="1"/>
          </p:nvPr>
        </p:nvSpPr>
        <p:spPr>
          <a:xfrm>
            <a:off x="2221800" y="4339680"/>
            <a:ext cx="10187100" cy="1777800"/>
          </a:xfrm>
          <a:prstGeom prst="rect">
            <a:avLst/>
          </a:prstGeom>
        </p:spPr>
        <p:txBody>
          <a:bodyPr spcFirstLastPara="1" wrap="square" lIns="146275" tIns="146275" rIns="146275" bIns="146275" anchor="t" anchorCtr="0">
            <a:normAutofit/>
          </a:bodyPr>
          <a:lstStyle>
            <a:lvl1pPr marL="457200" lvl="0" indent="-361950" algn="ctr">
              <a:spcBef>
                <a:spcPts val="0"/>
              </a:spcBef>
              <a:spcAft>
                <a:spcPts val="0"/>
              </a:spcAft>
              <a:buClr>
                <a:schemeClr val="lt1"/>
              </a:buClr>
              <a:buSzPts val="2100"/>
              <a:buChar char="●"/>
              <a:defRPr>
                <a:solidFill>
                  <a:schemeClr val="lt1"/>
                </a:solidFill>
              </a:defRPr>
            </a:lvl1pPr>
            <a:lvl2pPr marL="914400" lvl="1" indent="-342900" algn="ctr">
              <a:spcBef>
                <a:spcPts val="0"/>
              </a:spcBef>
              <a:spcAft>
                <a:spcPts val="0"/>
              </a:spcAft>
              <a:buClr>
                <a:schemeClr val="lt1"/>
              </a:buClr>
              <a:buSzPts val="1800"/>
              <a:buChar char="○"/>
              <a:defRPr>
                <a:solidFill>
                  <a:schemeClr val="lt1"/>
                </a:solidFill>
              </a:defRPr>
            </a:lvl2pPr>
            <a:lvl3pPr marL="1371600" lvl="2" indent="-342900" algn="ctr">
              <a:spcBef>
                <a:spcPts val="0"/>
              </a:spcBef>
              <a:spcAft>
                <a:spcPts val="0"/>
              </a:spcAft>
              <a:buClr>
                <a:schemeClr val="lt1"/>
              </a:buClr>
              <a:buSzPts val="1800"/>
              <a:buChar char="■"/>
              <a:defRPr>
                <a:solidFill>
                  <a:schemeClr val="lt1"/>
                </a:solidFill>
              </a:defRPr>
            </a:lvl3pPr>
            <a:lvl4pPr marL="1828800" lvl="3" indent="-342900" algn="ctr">
              <a:spcBef>
                <a:spcPts val="0"/>
              </a:spcBef>
              <a:spcAft>
                <a:spcPts val="0"/>
              </a:spcAft>
              <a:buClr>
                <a:schemeClr val="lt1"/>
              </a:buClr>
              <a:buSzPts val="1800"/>
              <a:buChar char="●"/>
              <a:defRPr>
                <a:solidFill>
                  <a:schemeClr val="lt1"/>
                </a:solidFill>
              </a:defRPr>
            </a:lvl4pPr>
            <a:lvl5pPr marL="2286000" lvl="4" indent="-342900" algn="ctr">
              <a:spcBef>
                <a:spcPts val="0"/>
              </a:spcBef>
              <a:spcAft>
                <a:spcPts val="0"/>
              </a:spcAft>
              <a:buClr>
                <a:schemeClr val="lt1"/>
              </a:buClr>
              <a:buSzPts val="1800"/>
              <a:buChar char="○"/>
              <a:defRPr>
                <a:solidFill>
                  <a:schemeClr val="lt1"/>
                </a:solidFill>
              </a:defRPr>
            </a:lvl5pPr>
            <a:lvl6pPr marL="2743200" lvl="5" indent="-342900" algn="ctr">
              <a:spcBef>
                <a:spcPts val="0"/>
              </a:spcBef>
              <a:spcAft>
                <a:spcPts val="0"/>
              </a:spcAft>
              <a:buClr>
                <a:schemeClr val="lt1"/>
              </a:buClr>
              <a:buSzPts val="1800"/>
              <a:buChar char="■"/>
              <a:defRPr>
                <a:solidFill>
                  <a:schemeClr val="lt1"/>
                </a:solidFill>
              </a:defRPr>
            </a:lvl6pPr>
            <a:lvl7pPr marL="3200400" lvl="6" indent="-342900" algn="ctr">
              <a:spcBef>
                <a:spcPts val="0"/>
              </a:spcBef>
              <a:spcAft>
                <a:spcPts val="0"/>
              </a:spcAft>
              <a:buClr>
                <a:schemeClr val="lt1"/>
              </a:buClr>
              <a:buSzPts val="1800"/>
              <a:buChar char="●"/>
              <a:defRPr>
                <a:solidFill>
                  <a:schemeClr val="lt1"/>
                </a:solidFill>
              </a:defRPr>
            </a:lvl7pPr>
            <a:lvl8pPr marL="3657600" lvl="7" indent="-342900" algn="ctr">
              <a:spcBef>
                <a:spcPts val="0"/>
              </a:spcBef>
              <a:spcAft>
                <a:spcPts val="0"/>
              </a:spcAft>
              <a:buClr>
                <a:schemeClr val="lt1"/>
              </a:buClr>
              <a:buSzPts val="1800"/>
              <a:buChar char="○"/>
              <a:defRPr>
                <a:solidFill>
                  <a:schemeClr val="lt1"/>
                </a:solidFill>
              </a:defRPr>
            </a:lvl8pPr>
            <a:lvl9pPr marL="4114800" lvl="8" indent="-342900" algn="ctr">
              <a:spcBef>
                <a:spcPts val="0"/>
              </a:spcBef>
              <a:spcAft>
                <a:spcPts val="0"/>
              </a:spcAft>
              <a:buClr>
                <a:schemeClr val="lt1"/>
              </a:buClr>
              <a:buSzPts val="1800"/>
              <a:buChar char="■"/>
              <a:defRPr>
                <a:solidFill>
                  <a:schemeClr val="lt1"/>
                </a:solidFill>
              </a:defRPr>
            </a:lvl9pPr>
          </a:lstStyle>
          <a:p>
            <a:endParaRPr/>
          </a:p>
        </p:txBody>
      </p:sp>
      <p:sp>
        <p:nvSpPr>
          <p:cNvPr id="274" name="Google Shape;274;g24fba462575_0_141"/>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7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9"/>
        <p:cNvGrpSpPr/>
        <p:nvPr/>
      </p:nvGrpSpPr>
      <p:grpSpPr>
        <a:xfrm>
          <a:off x="0" y="0"/>
          <a:ext cx="0" cy="0"/>
          <a:chOff x="0" y="0"/>
          <a:chExt cx="0" cy="0"/>
        </a:xfrm>
      </p:grpSpPr>
      <p:sp>
        <p:nvSpPr>
          <p:cNvPr id="10" name="Google Shape;10;g24fba462575_0_5"/>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1pPr>
            <a:lvl2pPr lvl="1">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2pPr>
            <a:lvl3pPr lvl="2">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3pPr>
            <a:lvl4pPr lvl="3">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4pPr>
            <a:lvl5pPr lvl="4">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5pPr>
            <a:lvl6pPr lvl="5">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6pPr>
            <a:lvl7pPr lvl="6">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7pPr>
            <a:lvl8pPr lvl="7">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8pPr>
            <a:lvl9pPr lvl="8">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9pPr>
          </a:lstStyle>
          <a:p>
            <a:endParaRPr/>
          </a:p>
        </p:txBody>
      </p:sp>
      <p:sp>
        <p:nvSpPr>
          <p:cNvPr id="11" name="Google Shape;11;g24fba462575_0_5"/>
          <p:cNvSpPr txBox="1">
            <a:spLocks noGrp="1"/>
          </p:cNvSpPr>
          <p:nvPr>
            <p:ph type="body" idx="1"/>
          </p:nvPr>
        </p:nvSpPr>
        <p:spPr>
          <a:xfrm>
            <a:off x="498720" y="1843960"/>
            <a:ext cx="13632900" cy="5466300"/>
          </a:xfrm>
          <a:prstGeom prst="rect">
            <a:avLst/>
          </a:prstGeom>
          <a:noFill/>
          <a:ln>
            <a:noFill/>
          </a:ln>
        </p:spPr>
        <p:txBody>
          <a:bodyPr spcFirstLastPara="1" wrap="square" lIns="146275" tIns="146275" rIns="146275" bIns="146275" anchor="t" anchorCtr="0">
            <a:normAutofit/>
          </a:bodyPr>
          <a:lstStyle>
            <a:lvl1pPr marL="457200" lvl="0" indent="-361950">
              <a:lnSpc>
                <a:spcPct val="115000"/>
              </a:lnSpc>
              <a:spcBef>
                <a:spcPts val="0"/>
              </a:spcBef>
              <a:spcAft>
                <a:spcPts val="0"/>
              </a:spcAft>
              <a:buClr>
                <a:schemeClr val="dk2"/>
              </a:buClr>
              <a:buSzPts val="2100"/>
              <a:buFont typeface="Nunito"/>
              <a:buChar char="●"/>
              <a:defRPr sz="2100">
                <a:solidFill>
                  <a:schemeClr val="dk2"/>
                </a:solidFill>
                <a:latin typeface="Nunito"/>
                <a:ea typeface="Nunito"/>
                <a:cs typeface="Nunito"/>
                <a:sym typeface="Nunito"/>
              </a:defRPr>
            </a:lvl1pPr>
            <a:lvl2pPr marL="914400" lvl="1"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2pPr>
            <a:lvl3pPr marL="1371600" lvl="2"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3pPr>
            <a:lvl4pPr marL="1828800" lvl="3"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4pPr>
            <a:lvl5pPr marL="2286000" lvl="4"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5pPr>
            <a:lvl6pPr marL="2743200" lvl="5"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6pPr>
            <a:lvl7pPr marL="3200400" lvl="6"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7pPr>
            <a:lvl8pPr marL="3657600" lvl="7"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8pPr>
            <a:lvl9pPr marL="4114800" lvl="8"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9pPr>
          </a:lstStyle>
          <a:p>
            <a:endParaRPr/>
          </a:p>
        </p:txBody>
      </p:sp>
      <p:sp>
        <p:nvSpPr>
          <p:cNvPr id="12" name="Google Shape;12;g24fba462575_0_5"/>
          <p:cNvSpPr txBox="1">
            <a:spLocks noGrp="1"/>
          </p:cNvSpPr>
          <p:nvPr>
            <p:ph type="sldNum" idx="12"/>
          </p:nvPr>
        </p:nvSpPr>
        <p:spPr>
          <a:xfrm>
            <a:off x="13521674" y="7579161"/>
            <a:ext cx="877800" cy="629700"/>
          </a:xfrm>
          <a:prstGeom prst="rect">
            <a:avLst/>
          </a:prstGeom>
          <a:noFill/>
          <a:ln>
            <a:noFill/>
          </a:ln>
        </p:spPr>
        <p:txBody>
          <a:bodyPr spcFirstLastPara="1" wrap="square" lIns="146275" tIns="146275" rIns="146275" bIns="146275" anchor="ctr" anchorCtr="0">
            <a:normAutofit/>
          </a:bodyPr>
          <a:lstStyle>
            <a:lvl1pPr lvl="0" algn="r">
              <a:buNone/>
              <a:defRPr sz="1400">
                <a:solidFill>
                  <a:schemeClr val="dk2"/>
                </a:solidFill>
                <a:latin typeface="Nunito"/>
                <a:ea typeface="Nunito"/>
                <a:cs typeface="Nunito"/>
                <a:sym typeface="Nunito"/>
              </a:defRPr>
            </a:lvl1pPr>
            <a:lvl2pPr lvl="1" algn="r">
              <a:buNone/>
              <a:defRPr sz="1400">
                <a:solidFill>
                  <a:schemeClr val="dk2"/>
                </a:solidFill>
                <a:latin typeface="Nunito"/>
                <a:ea typeface="Nunito"/>
                <a:cs typeface="Nunito"/>
                <a:sym typeface="Nunito"/>
              </a:defRPr>
            </a:lvl2pPr>
            <a:lvl3pPr lvl="2" algn="r">
              <a:buNone/>
              <a:defRPr sz="1400">
                <a:solidFill>
                  <a:schemeClr val="dk2"/>
                </a:solidFill>
                <a:latin typeface="Nunito"/>
                <a:ea typeface="Nunito"/>
                <a:cs typeface="Nunito"/>
                <a:sym typeface="Nunito"/>
              </a:defRPr>
            </a:lvl3pPr>
            <a:lvl4pPr lvl="3" algn="r">
              <a:buNone/>
              <a:defRPr sz="1400">
                <a:solidFill>
                  <a:schemeClr val="dk2"/>
                </a:solidFill>
                <a:latin typeface="Nunito"/>
                <a:ea typeface="Nunito"/>
                <a:cs typeface="Nunito"/>
                <a:sym typeface="Nunito"/>
              </a:defRPr>
            </a:lvl4pPr>
            <a:lvl5pPr lvl="4" algn="r">
              <a:buNone/>
              <a:defRPr sz="1400">
                <a:solidFill>
                  <a:schemeClr val="dk2"/>
                </a:solidFill>
                <a:latin typeface="Nunito"/>
                <a:ea typeface="Nunito"/>
                <a:cs typeface="Nunito"/>
                <a:sym typeface="Nunito"/>
              </a:defRPr>
            </a:lvl5pPr>
            <a:lvl6pPr lvl="5" algn="r">
              <a:buNone/>
              <a:defRPr sz="1400">
                <a:solidFill>
                  <a:schemeClr val="dk2"/>
                </a:solidFill>
                <a:latin typeface="Nunito"/>
                <a:ea typeface="Nunito"/>
                <a:cs typeface="Nunito"/>
                <a:sym typeface="Nunito"/>
              </a:defRPr>
            </a:lvl6pPr>
            <a:lvl7pPr lvl="6" algn="r">
              <a:buNone/>
              <a:defRPr sz="1400">
                <a:solidFill>
                  <a:schemeClr val="dk2"/>
                </a:solidFill>
                <a:latin typeface="Nunito"/>
                <a:ea typeface="Nunito"/>
                <a:cs typeface="Nunito"/>
                <a:sym typeface="Nunito"/>
              </a:defRPr>
            </a:lvl7pPr>
            <a:lvl8pPr lvl="7" algn="r">
              <a:buNone/>
              <a:defRPr sz="1400">
                <a:solidFill>
                  <a:schemeClr val="dk2"/>
                </a:solidFill>
                <a:latin typeface="Nunito"/>
                <a:ea typeface="Nunito"/>
                <a:cs typeface="Nunito"/>
                <a:sym typeface="Nunito"/>
              </a:defRPr>
            </a:lvl8pPr>
            <a:lvl9pPr lvl="8" algn="r">
              <a:buNone/>
              <a:defRPr sz="14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6" r:id="rId5"/>
    <p:sldLayoutId id="2147483657" r:id="rId6"/>
    <p:sldLayoutId id="2147483658" r:id="rId7"/>
    <p:sldLayoutId id="2147483660" r:id="rId8"/>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58CE-3F9B-26A3-32D5-5559B27483F9}"/>
              </a:ext>
            </a:extLst>
          </p:cNvPr>
          <p:cNvSpPr>
            <a:spLocks noGrp="1"/>
          </p:cNvSpPr>
          <p:nvPr>
            <p:ph type="ctrTitle"/>
          </p:nvPr>
        </p:nvSpPr>
        <p:spPr>
          <a:xfrm>
            <a:off x="89211" y="1226633"/>
            <a:ext cx="8229599" cy="1193181"/>
          </a:xfrm>
        </p:spPr>
        <p:txBody>
          <a:bodyPr>
            <a:noAutofit/>
          </a:bodyPr>
          <a:lstStyle/>
          <a:p>
            <a:r>
              <a:rPr lang="en-US" sz="4000" dirty="0"/>
              <a:t>Time Consumption Analysis </a:t>
            </a:r>
          </a:p>
        </p:txBody>
      </p:sp>
      <p:sp>
        <p:nvSpPr>
          <p:cNvPr id="3" name="TextBox 2">
            <a:extLst>
              <a:ext uri="{FF2B5EF4-FFF2-40B4-BE49-F238E27FC236}">
                <a16:creationId xmlns:a16="http://schemas.microsoft.com/office/drawing/2014/main" id="{8FB34643-D78E-62B6-DA04-4D5F250222E1}"/>
              </a:ext>
            </a:extLst>
          </p:cNvPr>
          <p:cNvSpPr txBox="1"/>
          <p:nvPr/>
        </p:nvSpPr>
        <p:spPr>
          <a:xfrm>
            <a:off x="579862" y="4114800"/>
            <a:ext cx="4973445"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Vishnu S </a:t>
            </a:r>
          </a:p>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Antony Santhan Raj A </a:t>
            </a:r>
          </a:p>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Abhishai Anandaraj J</a:t>
            </a:r>
          </a:p>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Tamilarasan C </a:t>
            </a:r>
          </a:p>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Swaminathan K S</a:t>
            </a:r>
          </a:p>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Athithya T</a:t>
            </a:r>
          </a:p>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 Jayashri </a:t>
            </a:r>
          </a:p>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Vishal J</a:t>
            </a:r>
          </a:p>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Reshma R</a:t>
            </a:r>
          </a:p>
          <a:p>
            <a:pPr marL="285750" indent="-285750">
              <a:buFont typeface="Arial" panose="020B0604020202020204" pitchFamily="34" charset="0"/>
              <a:buChar char="•"/>
            </a:pPr>
            <a:r>
              <a:rPr lang="en-US" sz="2400" dirty="0">
                <a:solidFill>
                  <a:schemeClr val="bg1"/>
                </a:solidFill>
                <a:latin typeface="Adobe Devanagari" panose="02040503050201020203" pitchFamily="18" charset="0"/>
                <a:cs typeface="Adobe Devanagari" panose="02040503050201020203" pitchFamily="18" charset="0"/>
              </a:rPr>
              <a:t>Rahavi S</a:t>
            </a:r>
          </a:p>
        </p:txBody>
      </p:sp>
      <p:sp>
        <p:nvSpPr>
          <p:cNvPr id="4" name="TextBox 3">
            <a:extLst>
              <a:ext uri="{FF2B5EF4-FFF2-40B4-BE49-F238E27FC236}">
                <a16:creationId xmlns:a16="http://schemas.microsoft.com/office/drawing/2014/main" id="{2E4086C8-9C1B-9D3A-7A05-212AB21E1C3F}"/>
              </a:ext>
            </a:extLst>
          </p:cNvPr>
          <p:cNvSpPr txBox="1"/>
          <p:nvPr/>
        </p:nvSpPr>
        <p:spPr>
          <a:xfrm>
            <a:off x="89211" y="3497026"/>
            <a:ext cx="4304371" cy="461665"/>
          </a:xfrm>
          <a:prstGeom prst="rect">
            <a:avLst/>
          </a:prstGeom>
          <a:noFill/>
        </p:spPr>
        <p:txBody>
          <a:bodyPr wrap="square" rtlCol="0">
            <a:spAutoFit/>
          </a:bodyPr>
          <a:lstStyle/>
          <a:p>
            <a:r>
              <a:rPr lang="en-US" sz="2400" dirty="0"/>
              <a:t>Team Detail </a:t>
            </a:r>
          </a:p>
        </p:txBody>
      </p:sp>
      <p:sp>
        <p:nvSpPr>
          <p:cNvPr id="5" name="TextBox 4">
            <a:extLst>
              <a:ext uri="{FF2B5EF4-FFF2-40B4-BE49-F238E27FC236}">
                <a16:creationId xmlns:a16="http://schemas.microsoft.com/office/drawing/2014/main" id="{C69882B4-8624-EEBE-C0BD-FC1C37628F18}"/>
              </a:ext>
            </a:extLst>
          </p:cNvPr>
          <p:cNvSpPr txBox="1"/>
          <p:nvPr/>
        </p:nvSpPr>
        <p:spPr>
          <a:xfrm>
            <a:off x="4393582" y="3591580"/>
            <a:ext cx="6032810" cy="523220"/>
          </a:xfrm>
          <a:prstGeom prst="rect">
            <a:avLst/>
          </a:prstGeom>
          <a:noFill/>
        </p:spPr>
        <p:txBody>
          <a:bodyPr wrap="square" rtlCol="0">
            <a:spAutoFit/>
          </a:bodyPr>
          <a:lstStyle/>
          <a:p>
            <a:r>
              <a:rPr lang="en-US" sz="2800" dirty="0">
                <a:latin typeface="Adobe Devanagari" panose="02040503050201020203" pitchFamily="18" charset="0"/>
                <a:cs typeface="Adobe Devanagari" panose="02040503050201020203" pitchFamily="18" charset="0"/>
              </a:rPr>
              <a:t>Mentor : Dr.G Sai krishnan</a:t>
            </a:r>
          </a:p>
        </p:txBody>
      </p:sp>
      <p:cxnSp>
        <p:nvCxnSpPr>
          <p:cNvPr id="7" name="Straight Connector 6">
            <a:extLst>
              <a:ext uri="{FF2B5EF4-FFF2-40B4-BE49-F238E27FC236}">
                <a16:creationId xmlns:a16="http://schemas.microsoft.com/office/drawing/2014/main" id="{D5C2A57C-429E-0A89-6695-37A6723E2967}"/>
              </a:ext>
            </a:extLst>
          </p:cNvPr>
          <p:cNvCxnSpPr/>
          <p:nvPr/>
        </p:nvCxnSpPr>
        <p:spPr>
          <a:xfrm>
            <a:off x="3969834" y="3497026"/>
            <a:ext cx="0" cy="4621062"/>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277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4" name="Text 2"/>
          <p:cNvSpPr/>
          <p:nvPr/>
        </p:nvSpPr>
        <p:spPr>
          <a:xfrm>
            <a:off x="443069" y="529591"/>
            <a:ext cx="9827204" cy="972026"/>
          </a:xfrm>
          <a:prstGeom prst="rect">
            <a:avLst/>
          </a:prstGeom>
          <a:noFill/>
          <a:ln/>
        </p:spPr>
        <p:txBody>
          <a:bodyPr wrap="square" rtlCol="0" anchor="t"/>
          <a:lstStyle/>
          <a:p>
            <a:pPr marL="0" indent="0">
              <a:lnSpc>
                <a:spcPts val="3827"/>
              </a:lnSpc>
              <a:buNone/>
            </a:pPr>
            <a:r>
              <a:rPr lang="en-US" sz="3200" b="1" kern="0" spc="-92" dirty="0">
                <a:solidFill>
                  <a:srgbClr val="000000"/>
                </a:solidFill>
                <a:latin typeface="Adobe Devanagari" panose="02040503050201020203" pitchFamily="18" charset="0"/>
                <a:ea typeface="Inter" pitchFamily="34" charset="-122"/>
                <a:cs typeface="Adobe Devanagari" panose="02040503050201020203" pitchFamily="18" charset="0"/>
              </a:rPr>
              <a:t>Meet the Challenge Head On: RPA in Supply Chain Management</a:t>
            </a:r>
            <a:endParaRPr lang="en-US" sz="3200" dirty="0">
              <a:latin typeface="Adobe Devanagari" panose="02040503050201020203" pitchFamily="18" charset="0"/>
              <a:cs typeface="Adobe Devanagari" panose="02040503050201020203" pitchFamily="18" charset="0"/>
            </a:endParaRPr>
          </a:p>
        </p:txBody>
      </p:sp>
      <p:sp>
        <p:nvSpPr>
          <p:cNvPr id="5" name="Text 3"/>
          <p:cNvSpPr/>
          <p:nvPr/>
        </p:nvSpPr>
        <p:spPr>
          <a:xfrm>
            <a:off x="570308" y="1791875"/>
            <a:ext cx="13837067" cy="746165"/>
          </a:xfrm>
          <a:prstGeom prst="rect">
            <a:avLst/>
          </a:prstGeom>
          <a:noFill/>
          <a:ln/>
        </p:spPr>
        <p:txBody>
          <a:bodyPr wrap="square" rtlCol="0" anchor="t"/>
          <a:lstStyle/>
          <a:p>
            <a:pPr marL="0" indent="0">
              <a:lnSpc>
                <a:spcPts val="1960"/>
              </a:lnSpc>
              <a:buNone/>
            </a:pPr>
            <a:r>
              <a:rPr lang="en-US" sz="2000" dirty="0">
                <a:latin typeface="Adobe Devanagari" panose="02040503050201020203" pitchFamily="18" charset="0"/>
              </a:rPr>
              <a:t>RPA is the game-changing technology that can revolutionize the supply chain management (SCM) landscape in car service companies. The technology offers a cost-effective and efficient way to enhance business processes to meet the unique supply chain management challenges of car service companies.</a:t>
            </a:r>
          </a:p>
        </p:txBody>
      </p:sp>
      <p:sp>
        <p:nvSpPr>
          <p:cNvPr id="6" name="Shape 4"/>
          <p:cNvSpPr/>
          <p:nvPr/>
        </p:nvSpPr>
        <p:spPr>
          <a:xfrm>
            <a:off x="877967" y="3647599"/>
            <a:ext cx="349925" cy="349925"/>
          </a:xfrm>
          <a:prstGeom prst="roundRect">
            <a:avLst>
              <a:gd name="adj" fmla="val 20002"/>
            </a:avLst>
          </a:prstGeom>
          <a:solidFill>
            <a:srgbClr val="DADBF1"/>
          </a:solidFill>
          <a:ln w="9644">
            <a:solidFill>
              <a:srgbClr val="B5B7E3"/>
            </a:solidFill>
            <a:prstDash val="solid"/>
          </a:ln>
        </p:spPr>
        <p:txBody>
          <a:bodyPr/>
          <a:lstStyle/>
          <a:p>
            <a:endParaRPr lang="en-US"/>
          </a:p>
        </p:txBody>
      </p:sp>
      <p:sp>
        <p:nvSpPr>
          <p:cNvPr id="7" name="Text 5"/>
          <p:cNvSpPr/>
          <p:nvPr/>
        </p:nvSpPr>
        <p:spPr>
          <a:xfrm>
            <a:off x="997268" y="3676650"/>
            <a:ext cx="111204"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Inter" pitchFamily="34" charset="0"/>
                <a:ea typeface="Inter" pitchFamily="34" charset="-122"/>
                <a:cs typeface="Inter" pitchFamily="34" charset="-120"/>
              </a:rPr>
              <a:t>1</a:t>
            </a:r>
            <a:endParaRPr lang="en-US" sz="1837" dirty="0"/>
          </a:p>
        </p:txBody>
      </p:sp>
      <p:sp>
        <p:nvSpPr>
          <p:cNvPr id="8" name="Text 6"/>
          <p:cNvSpPr/>
          <p:nvPr/>
        </p:nvSpPr>
        <p:spPr>
          <a:xfrm>
            <a:off x="1383387" y="3701058"/>
            <a:ext cx="2140398" cy="486013"/>
          </a:xfrm>
          <a:prstGeom prst="rect">
            <a:avLst/>
          </a:prstGeom>
          <a:noFill/>
          <a:ln/>
        </p:spPr>
        <p:txBody>
          <a:bodyPr wrap="square" rtlCol="0" anchor="t"/>
          <a:lstStyle/>
          <a:p>
            <a:pPr marL="0" indent="0">
              <a:lnSpc>
                <a:spcPts val="1914"/>
              </a:lnSpc>
              <a:buNone/>
            </a:pPr>
            <a:r>
              <a:rPr lang="en-US" sz="2000" b="1" kern="0" spc="-46" dirty="0">
                <a:solidFill>
                  <a:srgbClr val="272525"/>
                </a:solidFill>
                <a:latin typeface="Adobe Devanagari" panose="02040503050201020203"/>
                <a:ea typeface="Inter" pitchFamily="34" charset="-122"/>
                <a:cs typeface="Inter" pitchFamily="34" charset="-120"/>
              </a:rPr>
              <a:t>Reduced Labor Costs </a:t>
            </a:r>
            <a:endParaRPr lang="en-US" sz="2000" dirty="0">
              <a:latin typeface="Adobe Devanagari" panose="02040503050201020203"/>
            </a:endParaRPr>
          </a:p>
        </p:txBody>
      </p:sp>
      <p:sp>
        <p:nvSpPr>
          <p:cNvPr id="9" name="Text 7"/>
          <p:cNvSpPr/>
          <p:nvPr/>
        </p:nvSpPr>
        <p:spPr>
          <a:xfrm>
            <a:off x="1383387" y="4342567"/>
            <a:ext cx="2197054" cy="2849970"/>
          </a:xfrm>
          <a:prstGeom prst="rect">
            <a:avLst/>
          </a:prstGeom>
          <a:noFill/>
          <a:ln/>
        </p:spPr>
        <p:txBody>
          <a:bodyPr wrap="square" rtlCol="0" anchor="t"/>
          <a:lstStyle/>
          <a:p>
            <a:pPr marL="0" indent="0">
              <a:lnSpc>
                <a:spcPts val="1960"/>
              </a:lnSpc>
              <a:buNone/>
            </a:pPr>
            <a:r>
              <a:rPr lang="en-US" sz="2000" dirty="0">
                <a:latin typeface="Adobe Devanagari" panose="02040503050201020203" pitchFamily="18" charset="0"/>
              </a:rPr>
              <a:t>RPA offers an efficient and cost-effective way to automate repetitive and standardized tasks, thus freeing up valuable resources for other business needs.</a:t>
            </a:r>
          </a:p>
        </p:txBody>
      </p:sp>
      <p:sp>
        <p:nvSpPr>
          <p:cNvPr id="10" name="Shape 8"/>
          <p:cNvSpPr/>
          <p:nvPr/>
        </p:nvSpPr>
        <p:spPr>
          <a:xfrm>
            <a:off x="4735179" y="3627029"/>
            <a:ext cx="349925" cy="349925"/>
          </a:xfrm>
          <a:prstGeom prst="roundRect">
            <a:avLst>
              <a:gd name="adj" fmla="val 20002"/>
            </a:avLst>
          </a:prstGeom>
          <a:solidFill>
            <a:srgbClr val="DADBF1"/>
          </a:solidFill>
          <a:ln w="9644">
            <a:solidFill>
              <a:srgbClr val="B5B7E3"/>
            </a:solidFill>
            <a:prstDash val="solid"/>
          </a:ln>
        </p:spPr>
        <p:txBody>
          <a:bodyPr/>
          <a:lstStyle/>
          <a:p>
            <a:endParaRPr lang="en-US"/>
          </a:p>
        </p:txBody>
      </p:sp>
      <p:sp>
        <p:nvSpPr>
          <p:cNvPr id="11" name="Text 9"/>
          <p:cNvSpPr/>
          <p:nvPr/>
        </p:nvSpPr>
        <p:spPr>
          <a:xfrm>
            <a:off x="4865540" y="3630897"/>
            <a:ext cx="149304"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Inter" pitchFamily="34" charset="0"/>
                <a:ea typeface="Inter" pitchFamily="34" charset="-122"/>
                <a:cs typeface="Inter" pitchFamily="34" charset="-120"/>
              </a:rPr>
              <a:t>2</a:t>
            </a:r>
            <a:endParaRPr lang="en-US" sz="1837" dirty="0"/>
          </a:p>
        </p:txBody>
      </p:sp>
      <p:sp>
        <p:nvSpPr>
          <p:cNvPr id="12" name="Text 10"/>
          <p:cNvSpPr/>
          <p:nvPr/>
        </p:nvSpPr>
        <p:spPr>
          <a:xfrm>
            <a:off x="5204524" y="3644026"/>
            <a:ext cx="3270403" cy="486013"/>
          </a:xfrm>
          <a:prstGeom prst="rect">
            <a:avLst/>
          </a:prstGeom>
          <a:noFill/>
          <a:ln/>
        </p:spPr>
        <p:txBody>
          <a:bodyPr wrap="square" rtlCol="0" anchor="t"/>
          <a:lstStyle/>
          <a:p>
            <a:pPr marL="0" indent="0">
              <a:lnSpc>
                <a:spcPts val="1914"/>
              </a:lnSpc>
              <a:buNone/>
            </a:pPr>
            <a:r>
              <a:rPr lang="en-US" sz="2000" b="1" kern="0" spc="-46" dirty="0">
                <a:solidFill>
                  <a:srgbClr val="272525"/>
                </a:solidFill>
                <a:latin typeface="Adobe Devanagari" panose="02040503050201020203"/>
                <a:ea typeface="Inter" pitchFamily="34" charset="-122"/>
                <a:cs typeface="Inter" pitchFamily="34" charset="-120"/>
              </a:rPr>
              <a:t>Increased Accuracy and Visibility </a:t>
            </a:r>
            <a:endParaRPr lang="en-US" sz="2000" dirty="0">
              <a:latin typeface="Adobe Devanagari" panose="02040503050201020203"/>
            </a:endParaRPr>
          </a:p>
        </p:txBody>
      </p:sp>
      <p:sp>
        <p:nvSpPr>
          <p:cNvPr id="13" name="Text 11"/>
          <p:cNvSpPr/>
          <p:nvPr/>
        </p:nvSpPr>
        <p:spPr>
          <a:xfrm>
            <a:off x="5204524" y="4399809"/>
            <a:ext cx="3393066" cy="3300200"/>
          </a:xfrm>
          <a:prstGeom prst="rect">
            <a:avLst/>
          </a:prstGeom>
          <a:noFill/>
          <a:ln/>
        </p:spPr>
        <p:txBody>
          <a:bodyPr wrap="square" rtlCol="0" anchor="t"/>
          <a:lstStyle/>
          <a:p>
            <a:pPr marL="0" indent="0">
              <a:lnSpc>
                <a:spcPts val="1960"/>
              </a:lnSpc>
              <a:buNone/>
            </a:pPr>
            <a:r>
              <a:rPr lang="en-US" sz="2000" kern="0" spc="-24" dirty="0">
                <a:solidFill>
                  <a:srgbClr val="272525"/>
                </a:solidFill>
                <a:latin typeface="Adobe Devanagari" panose="02040503050201020203"/>
                <a:ea typeface="Inter" pitchFamily="34" charset="-122"/>
                <a:cs typeface="Inter" pitchFamily="34" charset="-120"/>
              </a:rPr>
              <a:t>RPA can improve data accuracy and provide enhanced visibility across the supply chain management process. This can help car service companies make smarter business decisions and improve their service delivery to customers.</a:t>
            </a:r>
            <a:endParaRPr lang="en-US" sz="2000" dirty="0">
              <a:latin typeface="Adobe Devanagari" panose="02040503050201020203"/>
            </a:endParaRPr>
          </a:p>
        </p:txBody>
      </p:sp>
      <p:sp>
        <p:nvSpPr>
          <p:cNvPr id="14" name="Shape 12"/>
          <p:cNvSpPr/>
          <p:nvPr/>
        </p:nvSpPr>
        <p:spPr>
          <a:xfrm>
            <a:off x="9760622" y="3688173"/>
            <a:ext cx="349925" cy="288781"/>
          </a:xfrm>
          <a:prstGeom prst="roundRect">
            <a:avLst>
              <a:gd name="adj" fmla="val 20002"/>
            </a:avLst>
          </a:prstGeom>
          <a:solidFill>
            <a:srgbClr val="DADBF1"/>
          </a:solidFill>
          <a:ln w="9644">
            <a:solidFill>
              <a:srgbClr val="B5B7E3"/>
            </a:solidFill>
            <a:prstDash val="solid"/>
          </a:ln>
        </p:spPr>
        <p:txBody>
          <a:bodyPr/>
          <a:lstStyle/>
          <a:p>
            <a:endParaRPr lang="en-US"/>
          </a:p>
        </p:txBody>
      </p:sp>
      <p:sp>
        <p:nvSpPr>
          <p:cNvPr id="15" name="Text 13"/>
          <p:cNvSpPr/>
          <p:nvPr/>
        </p:nvSpPr>
        <p:spPr>
          <a:xfrm>
            <a:off x="9857123" y="3656141"/>
            <a:ext cx="156924"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Inter" pitchFamily="34" charset="0"/>
                <a:ea typeface="Inter" pitchFamily="34" charset="-122"/>
                <a:cs typeface="Inter" pitchFamily="34" charset="-120"/>
              </a:rPr>
              <a:t>3</a:t>
            </a:r>
            <a:endParaRPr lang="en-US" sz="1837" dirty="0"/>
          </a:p>
        </p:txBody>
      </p:sp>
      <p:sp>
        <p:nvSpPr>
          <p:cNvPr id="16" name="Text 14"/>
          <p:cNvSpPr/>
          <p:nvPr/>
        </p:nvSpPr>
        <p:spPr>
          <a:xfrm>
            <a:off x="10119332" y="3679594"/>
            <a:ext cx="2646437" cy="486013"/>
          </a:xfrm>
          <a:prstGeom prst="rect">
            <a:avLst/>
          </a:prstGeom>
          <a:noFill/>
          <a:ln/>
        </p:spPr>
        <p:txBody>
          <a:bodyPr wrap="square" rtlCol="0" anchor="t"/>
          <a:lstStyle/>
          <a:p>
            <a:pPr marL="0" indent="0">
              <a:lnSpc>
                <a:spcPts val="1914"/>
              </a:lnSpc>
              <a:buNone/>
            </a:pPr>
            <a:r>
              <a:rPr lang="en-US" sz="2000" b="1" kern="0" spc="-46" dirty="0">
                <a:solidFill>
                  <a:srgbClr val="272525"/>
                </a:solidFill>
                <a:latin typeface="Adobe Devanagari" panose="02040503050201020203"/>
                <a:ea typeface="Inter" pitchFamily="34" charset="-122"/>
                <a:cs typeface="Inter" pitchFamily="34" charset="-120"/>
              </a:rPr>
              <a:t>Streamlined Operations </a:t>
            </a:r>
            <a:endParaRPr lang="en-US" sz="2000" dirty="0">
              <a:latin typeface="Adobe Devanagari" panose="02040503050201020203"/>
            </a:endParaRPr>
          </a:p>
        </p:txBody>
      </p:sp>
      <p:sp>
        <p:nvSpPr>
          <p:cNvPr id="17" name="Text 15"/>
          <p:cNvSpPr/>
          <p:nvPr/>
        </p:nvSpPr>
        <p:spPr>
          <a:xfrm>
            <a:off x="10359880" y="4335599"/>
            <a:ext cx="2646437" cy="2487216"/>
          </a:xfrm>
          <a:prstGeom prst="rect">
            <a:avLst/>
          </a:prstGeom>
          <a:noFill/>
          <a:ln/>
        </p:spPr>
        <p:txBody>
          <a:bodyPr wrap="square" rtlCol="0" anchor="t"/>
          <a:lstStyle/>
          <a:p>
            <a:pPr marL="0" indent="0">
              <a:lnSpc>
                <a:spcPts val="1960"/>
              </a:lnSpc>
              <a:buNone/>
            </a:pPr>
            <a:r>
              <a:rPr lang="en-US" sz="2000" kern="0" spc="-24" dirty="0">
                <a:solidFill>
                  <a:srgbClr val="272525"/>
                </a:solidFill>
                <a:latin typeface="Adobe Devanagari" panose="02040503050201020203"/>
                <a:ea typeface="Inter" pitchFamily="34" charset="-122"/>
                <a:cs typeface="Inter" pitchFamily="34" charset="-120"/>
              </a:rPr>
              <a:t>RPA can streamline operations by standardizing processes, creating workflows, reducing error rates, and improving productivity.</a:t>
            </a:r>
            <a:endParaRPr lang="en-US" sz="2000" dirty="0">
              <a:latin typeface="Adobe Devanagari" panose="02040503050201020203"/>
            </a:endParaRPr>
          </a:p>
        </p:txBody>
      </p:sp>
      <p:cxnSp>
        <p:nvCxnSpPr>
          <p:cNvPr id="19" name="Straight Connector 18">
            <a:extLst>
              <a:ext uri="{FF2B5EF4-FFF2-40B4-BE49-F238E27FC236}">
                <a16:creationId xmlns:a16="http://schemas.microsoft.com/office/drawing/2014/main" id="{EE0498DD-299E-C028-9ABB-0906836D67C7}"/>
              </a:ext>
            </a:extLst>
          </p:cNvPr>
          <p:cNvCxnSpPr>
            <a:cxnSpLocks/>
          </p:cNvCxnSpPr>
          <p:nvPr/>
        </p:nvCxnSpPr>
        <p:spPr>
          <a:xfrm>
            <a:off x="111512" y="166121"/>
            <a:ext cx="0" cy="3510529"/>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B05896-AE13-D711-0B22-BE96B1AD0D82}"/>
              </a:ext>
            </a:extLst>
          </p:cNvPr>
          <p:cNvCxnSpPr/>
          <p:nvPr/>
        </p:nvCxnSpPr>
        <p:spPr>
          <a:xfrm>
            <a:off x="14407375" y="4399809"/>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102F39-B51E-08A2-8498-CB17D64F0787}"/>
              </a:ext>
            </a:extLst>
          </p:cNvPr>
          <p:cNvCxnSpPr>
            <a:cxnSpLocks/>
          </p:cNvCxnSpPr>
          <p:nvPr/>
        </p:nvCxnSpPr>
        <p:spPr>
          <a:xfrm flipH="1">
            <a:off x="111512" y="166121"/>
            <a:ext cx="5965903"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544777-EEF4-1E45-9CF9-963ACB32F6C9}"/>
              </a:ext>
            </a:extLst>
          </p:cNvPr>
          <p:cNvCxnSpPr>
            <a:cxnSpLocks/>
          </p:cNvCxnSpPr>
          <p:nvPr/>
        </p:nvCxnSpPr>
        <p:spPr>
          <a:xfrm>
            <a:off x="7486185" y="7953332"/>
            <a:ext cx="692119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30672"/>
          </a:xfrm>
          <a:prstGeom prst="rect">
            <a:avLst/>
          </a:prstGeom>
          <a:solidFill>
            <a:srgbClr val="FFFFFF"/>
          </a:solidFill>
          <a:ln w="11787">
            <a:solidFill>
              <a:srgbClr val="E5E0DF"/>
            </a:solidFill>
            <a:prstDash val="solid"/>
          </a:ln>
        </p:spPr>
        <p:txBody>
          <a:bodyPr/>
          <a:lstStyle/>
          <a:p>
            <a:endParaRPr lang="en-IN" dirty="0"/>
          </a:p>
        </p:txBody>
      </p:sp>
      <p:sp>
        <p:nvSpPr>
          <p:cNvPr id="4" name="Text 2"/>
          <p:cNvSpPr/>
          <p:nvPr/>
        </p:nvSpPr>
        <p:spPr>
          <a:xfrm>
            <a:off x="601815" y="345043"/>
            <a:ext cx="10014146" cy="1185386"/>
          </a:xfrm>
          <a:prstGeom prst="rect">
            <a:avLst/>
          </a:prstGeom>
          <a:noFill/>
          <a:ln/>
        </p:spPr>
        <p:txBody>
          <a:bodyPr wrap="square" rtlCol="0" anchor="t"/>
          <a:lstStyle/>
          <a:p>
            <a:pPr marL="0" indent="0">
              <a:lnSpc>
                <a:spcPts val="4668"/>
              </a:lnSpc>
              <a:buNone/>
            </a:pPr>
            <a:r>
              <a:rPr lang="en-US" sz="3734" b="1" kern="0" spc="-112" dirty="0">
                <a:solidFill>
                  <a:srgbClr val="000000"/>
                </a:solidFill>
                <a:latin typeface="Adobe Devanagari" panose="02040503050201020203" pitchFamily="18" charset="0"/>
                <a:ea typeface="Inter" pitchFamily="34" charset="-122"/>
                <a:cs typeface="Adobe Devanagari" panose="02040503050201020203" pitchFamily="18" charset="0"/>
              </a:rPr>
              <a:t>Car Service Companies Challenges: Meet RPA Solutions</a:t>
            </a:r>
            <a:endParaRPr lang="en-US" sz="3734" dirty="0">
              <a:latin typeface="Adobe Devanagari" panose="02040503050201020203" pitchFamily="18" charset="0"/>
              <a:cs typeface="Adobe Devanagari" panose="02040503050201020203" pitchFamily="18" charset="0"/>
            </a:endParaRPr>
          </a:p>
        </p:txBody>
      </p:sp>
      <p:sp>
        <p:nvSpPr>
          <p:cNvPr id="5" name="Text 3"/>
          <p:cNvSpPr/>
          <p:nvPr/>
        </p:nvSpPr>
        <p:spPr>
          <a:xfrm>
            <a:off x="2809756" y="2086332"/>
            <a:ext cx="9010888" cy="910114"/>
          </a:xfrm>
          <a:prstGeom prst="rect">
            <a:avLst/>
          </a:prstGeom>
          <a:noFill/>
          <a:ln/>
        </p:spPr>
        <p:txBody>
          <a:bodyPr wrap="square" rtlCol="0" anchor="t"/>
          <a:lstStyle/>
          <a:p>
            <a:pPr marL="0" indent="0">
              <a:lnSpc>
                <a:spcPts val="2390"/>
              </a:lnSpc>
              <a:buNone/>
            </a:pPr>
            <a:r>
              <a:rPr lang="en-US" sz="2000" kern="0" spc="-30" dirty="0">
                <a:solidFill>
                  <a:srgbClr val="272525"/>
                </a:solidFill>
                <a:latin typeface="Adobe Devanagari" panose="02040503050201020203"/>
                <a:ea typeface="Inter" pitchFamily="34" charset="-122"/>
                <a:cs typeface="Inter" pitchFamily="34" charset="-120"/>
              </a:rPr>
              <a:t>Car service companies face challenges related to managing suppliers, maintaining inventory, and delivering timely services to customers. Automation with RPA offers them an avenue to accelerate their supply chains and help meet critical business objectives.</a:t>
            </a:r>
            <a:endParaRPr lang="en-US" sz="2000" dirty="0">
              <a:latin typeface="Adobe Devanagari" panose="02040503050201020203"/>
            </a:endParaRPr>
          </a:p>
        </p:txBody>
      </p:sp>
      <p:sp>
        <p:nvSpPr>
          <p:cNvPr id="6" name="Shape 4"/>
          <p:cNvSpPr/>
          <p:nvPr/>
        </p:nvSpPr>
        <p:spPr>
          <a:xfrm>
            <a:off x="7296269" y="3209806"/>
            <a:ext cx="37862" cy="4499253"/>
          </a:xfrm>
          <a:prstGeom prst="rect">
            <a:avLst/>
          </a:prstGeom>
          <a:solidFill>
            <a:srgbClr val="B5B7E3"/>
          </a:solidFill>
          <a:ln/>
        </p:spPr>
        <p:txBody>
          <a:bodyPr/>
          <a:lstStyle/>
          <a:p>
            <a:endParaRPr lang="en-US"/>
          </a:p>
        </p:txBody>
      </p:sp>
      <p:sp>
        <p:nvSpPr>
          <p:cNvPr id="7" name="Shape 5"/>
          <p:cNvSpPr/>
          <p:nvPr/>
        </p:nvSpPr>
        <p:spPr>
          <a:xfrm>
            <a:off x="7528560" y="3552349"/>
            <a:ext cx="663893" cy="37862"/>
          </a:xfrm>
          <a:prstGeom prst="rect">
            <a:avLst/>
          </a:prstGeom>
          <a:solidFill>
            <a:srgbClr val="B5B7E3"/>
          </a:solidFill>
          <a:ln/>
        </p:spPr>
        <p:txBody>
          <a:bodyPr/>
          <a:lstStyle/>
          <a:p>
            <a:endParaRPr lang="en-US"/>
          </a:p>
        </p:txBody>
      </p:sp>
      <p:sp>
        <p:nvSpPr>
          <p:cNvPr id="8" name="Shape 6"/>
          <p:cNvSpPr/>
          <p:nvPr/>
        </p:nvSpPr>
        <p:spPr>
          <a:xfrm>
            <a:off x="7101840" y="3358039"/>
            <a:ext cx="426720" cy="426720"/>
          </a:xfrm>
          <a:prstGeom prst="roundRect">
            <a:avLst>
              <a:gd name="adj" fmla="val 20005"/>
            </a:avLst>
          </a:prstGeom>
          <a:solidFill>
            <a:srgbClr val="DADBF1"/>
          </a:solidFill>
          <a:ln w="11787">
            <a:solidFill>
              <a:srgbClr val="B5B7E3"/>
            </a:solidFill>
            <a:prstDash val="solid"/>
          </a:ln>
        </p:spPr>
        <p:txBody>
          <a:bodyPr/>
          <a:lstStyle/>
          <a:p>
            <a:endParaRPr lang="en-US"/>
          </a:p>
        </p:txBody>
      </p:sp>
      <p:sp>
        <p:nvSpPr>
          <p:cNvPr id="9" name="Text 7"/>
          <p:cNvSpPr/>
          <p:nvPr/>
        </p:nvSpPr>
        <p:spPr>
          <a:xfrm>
            <a:off x="7248406" y="3393519"/>
            <a:ext cx="133469" cy="355640"/>
          </a:xfrm>
          <a:prstGeom prst="rect">
            <a:avLst/>
          </a:prstGeom>
          <a:noFill/>
          <a:ln/>
        </p:spPr>
        <p:txBody>
          <a:bodyPr wrap="none" rtlCol="0" anchor="t"/>
          <a:lstStyle/>
          <a:p>
            <a:pPr marL="0" indent="0" algn="ctr">
              <a:lnSpc>
                <a:spcPts val="2801"/>
              </a:lnSpc>
              <a:buNone/>
            </a:pPr>
            <a:r>
              <a:rPr lang="en-US" sz="2241" b="1" kern="0" spc="-30" dirty="0">
                <a:solidFill>
                  <a:srgbClr val="272525"/>
                </a:solidFill>
                <a:latin typeface="Inter" pitchFamily="34" charset="0"/>
                <a:ea typeface="Inter" pitchFamily="34" charset="-122"/>
                <a:cs typeface="Inter" pitchFamily="34" charset="-120"/>
              </a:rPr>
              <a:t>1</a:t>
            </a:r>
            <a:endParaRPr lang="en-US" sz="2241" dirty="0"/>
          </a:p>
        </p:txBody>
      </p:sp>
      <p:sp>
        <p:nvSpPr>
          <p:cNvPr id="10" name="Text 8"/>
          <p:cNvSpPr/>
          <p:nvPr/>
        </p:nvSpPr>
        <p:spPr>
          <a:xfrm>
            <a:off x="8358545" y="3399473"/>
            <a:ext cx="2440424" cy="296466"/>
          </a:xfrm>
          <a:prstGeom prst="rect">
            <a:avLst/>
          </a:prstGeom>
          <a:noFill/>
          <a:ln/>
        </p:spPr>
        <p:txBody>
          <a:bodyPr wrap="none" rtlCol="0" anchor="t"/>
          <a:lstStyle/>
          <a:p>
            <a:pPr marL="0" indent="0" algn="l">
              <a:lnSpc>
                <a:spcPts val="2334"/>
              </a:lnSpc>
              <a:buNone/>
            </a:pPr>
            <a:r>
              <a:rPr lang="en-US" sz="1867" b="1" kern="0" spc="-56" dirty="0">
                <a:solidFill>
                  <a:srgbClr val="272525"/>
                </a:solidFill>
                <a:latin typeface="Adobe Devanagari" panose="02040503050201020203"/>
                <a:ea typeface="Inter" pitchFamily="34" charset="-122"/>
                <a:cs typeface="Inter" pitchFamily="34" charset="-120"/>
              </a:rPr>
              <a:t>Supplier Management</a:t>
            </a:r>
            <a:endParaRPr lang="en-US" sz="1867" dirty="0">
              <a:latin typeface="Adobe Devanagari" panose="02040503050201020203"/>
            </a:endParaRPr>
          </a:p>
        </p:txBody>
      </p:sp>
      <p:sp>
        <p:nvSpPr>
          <p:cNvPr id="11" name="Text 9"/>
          <p:cNvSpPr/>
          <p:nvPr/>
        </p:nvSpPr>
        <p:spPr>
          <a:xfrm>
            <a:off x="8358545" y="3885605"/>
            <a:ext cx="3462099" cy="1213485"/>
          </a:xfrm>
          <a:prstGeom prst="rect">
            <a:avLst/>
          </a:prstGeom>
          <a:noFill/>
          <a:ln/>
        </p:spPr>
        <p:txBody>
          <a:bodyPr wrap="square" rtlCol="0" anchor="t"/>
          <a:lstStyle/>
          <a:p>
            <a:pPr marL="0" indent="0" algn="l">
              <a:lnSpc>
                <a:spcPts val="2390"/>
              </a:lnSpc>
              <a:buNone/>
            </a:pPr>
            <a:r>
              <a:rPr lang="en-US" sz="1800" kern="0" spc="-30" dirty="0">
                <a:solidFill>
                  <a:srgbClr val="272525"/>
                </a:solidFill>
                <a:latin typeface="Adobe Devanagari" panose="02040503050201020203"/>
                <a:ea typeface="Inter" pitchFamily="34" charset="-122"/>
                <a:cs typeface="Inter" pitchFamily="34" charset="-120"/>
              </a:rPr>
              <a:t>Automate supplier data collection and management, supplier selection processes, and custom relationship management with one tool - RPA.</a:t>
            </a:r>
            <a:endParaRPr lang="en-US" sz="1800" dirty="0">
              <a:latin typeface="Adobe Devanagari" panose="02040503050201020203"/>
            </a:endParaRPr>
          </a:p>
        </p:txBody>
      </p:sp>
      <p:sp>
        <p:nvSpPr>
          <p:cNvPr id="12" name="Shape 10"/>
          <p:cNvSpPr/>
          <p:nvPr/>
        </p:nvSpPr>
        <p:spPr>
          <a:xfrm>
            <a:off x="6437948" y="4500801"/>
            <a:ext cx="663893" cy="37862"/>
          </a:xfrm>
          <a:prstGeom prst="rect">
            <a:avLst/>
          </a:prstGeom>
          <a:solidFill>
            <a:srgbClr val="B5B7E3"/>
          </a:solidFill>
          <a:ln/>
        </p:spPr>
        <p:txBody>
          <a:bodyPr/>
          <a:lstStyle/>
          <a:p>
            <a:endParaRPr lang="en-US"/>
          </a:p>
        </p:txBody>
      </p:sp>
      <p:sp>
        <p:nvSpPr>
          <p:cNvPr id="13" name="Shape 11"/>
          <p:cNvSpPr/>
          <p:nvPr/>
        </p:nvSpPr>
        <p:spPr>
          <a:xfrm>
            <a:off x="7101840" y="4306491"/>
            <a:ext cx="426720" cy="426720"/>
          </a:xfrm>
          <a:prstGeom prst="roundRect">
            <a:avLst>
              <a:gd name="adj" fmla="val 20005"/>
            </a:avLst>
          </a:prstGeom>
          <a:solidFill>
            <a:srgbClr val="DADBF1"/>
          </a:solidFill>
          <a:ln w="11787">
            <a:solidFill>
              <a:srgbClr val="B5B7E3"/>
            </a:solidFill>
            <a:prstDash val="solid"/>
          </a:ln>
        </p:spPr>
        <p:txBody>
          <a:bodyPr/>
          <a:lstStyle/>
          <a:p>
            <a:endParaRPr lang="en-US"/>
          </a:p>
        </p:txBody>
      </p:sp>
      <p:sp>
        <p:nvSpPr>
          <p:cNvPr id="14" name="Text 12"/>
          <p:cNvSpPr/>
          <p:nvPr/>
        </p:nvSpPr>
        <p:spPr>
          <a:xfrm>
            <a:off x="7229356" y="4341971"/>
            <a:ext cx="171569" cy="355640"/>
          </a:xfrm>
          <a:prstGeom prst="rect">
            <a:avLst/>
          </a:prstGeom>
          <a:noFill/>
          <a:ln/>
        </p:spPr>
        <p:txBody>
          <a:bodyPr wrap="none" rtlCol="0" anchor="t"/>
          <a:lstStyle/>
          <a:p>
            <a:pPr marL="0" indent="0" algn="ctr">
              <a:lnSpc>
                <a:spcPts val="2801"/>
              </a:lnSpc>
              <a:buNone/>
            </a:pPr>
            <a:r>
              <a:rPr lang="en-US" sz="2241" b="1" kern="0" spc="-30" dirty="0">
                <a:solidFill>
                  <a:srgbClr val="272525"/>
                </a:solidFill>
                <a:latin typeface="Inter" pitchFamily="34" charset="0"/>
                <a:ea typeface="Inter" pitchFamily="34" charset="-122"/>
                <a:cs typeface="Inter" pitchFamily="34" charset="-120"/>
              </a:rPr>
              <a:t>2</a:t>
            </a:r>
            <a:endParaRPr lang="en-US" sz="2241" dirty="0"/>
          </a:p>
        </p:txBody>
      </p:sp>
      <p:sp>
        <p:nvSpPr>
          <p:cNvPr id="15" name="Text 13"/>
          <p:cNvSpPr/>
          <p:nvPr/>
        </p:nvSpPr>
        <p:spPr>
          <a:xfrm>
            <a:off x="3708916" y="4347924"/>
            <a:ext cx="2562939" cy="296466"/>
          </a:xfrm>
          <a:prstGeom prst="rect">
            <a:avLst/>
          </a:prstGeom>
          <a:noFill/>
          <a:ln/>
        </p:spPr>
        <p:txBody>
          <a:bodyPr wrap="none" rtlCol="0" anchor="t"/>
          <a:lstStyle/>
          <a:p>
            <a:pPr marL="0" indent="0" algn="r">
              <a:lnSpc>
                <a:spcPts val="2334"/>
              </a:lnSpc>
              <a:buNone/>
            </a:pPr>
            <a:r>
              <a:rPr lang="en-US" sz="1867" b="1" kern="0" spc="-56" dirty="0">
                <a:solidFill>
                  <a:srgbClr val="272525"/>
                </a:solidFill>
                <a:latin typeface="Adobe Devanagari" panose="02040503050201020203"/>
                <a:ea typeface="Inter" pitchFamily="34" charset="-122"/>
                <a:cs typeface="Inter" pitchFamily="34" charset="-120"/>
              </a:rPr>
              <a:t>Inventory Management</a:t>
            </a:r>
            <a:endParaRPr lang="en-US" sz="1867" dirty="0">
              <a:latin typeface="Adobe Devanagari" panose="02040503050201020203"/>
            </a:endParaRPr>
          </a:p>
        </p:txBody>
      </p:sp>
      <p:sp>
        <p:nvSpPr>
          <p:cNvPr id="16" name="Text 14"/>
          <p:cNvSpPr/>
          <p:nvPr/>
        </p:nvSpPr>
        <p:spPr>
          <a:xfrm>
            <a:off x="2809756" y="4834057"/>
            <a:ext cx="3462099" cy="1516856"/>
          </a:xfrm>
          <a:prstGeom prst="rect">
            <a:avLst/>
          </a:prstGeom>
          <a:noFill/>
          <a:ln/>
        </p:spPr>
        <p:txBody>
          <a:bodyPr wrap="square" rtlCol="0" anchor="t"/>
          <a:lstStyle/>
          <a:p>
            <a:pPr marL="0" indent="0" algn="r">
              <a:lnSpc>
                <a:spcPts val="2390"/>
              </a:lnSpc>
              <a:buNone/>
            </a:pPr>
            <a:r>
              <a:rPr lang="en-US" sz="1800" kern="0" spc="-30" dirty="0">
                <a:solidFill>
                  <a:srgbClr val="272525"/>
                </a:solidFill>
                <a:latin typeface="Adobe Devanagari" panose="02040503050201020203"/>
                <a:ea typeface="Inter" pitchFamily="34" charset="-122"/>
                <a:cs typeface="Inter" pitchFamily="34" charset="-120"/>
              </a:rPr>
              <a:t>Automate inventory forecasting, monitoring, and control processes to minimize inventory losses and stock-outs, improve order fulfillment time, and save cost.</a:t>
            </a:r>
            <a:endParaRPr lang="en-US" sz="1800" dirty="0">
              <a:latin typeface="Adobe Devanagari" panose="02040503050201020203"/>
            </a:endParaRPr>
          </a:p>
        </p:txBody>
      </p:sp>
      <p:sp>
        <p:nvSpPr>
          <p:cNvPr id="17" name="Shape 15"/>
          <p:cNvSpPr/>
          <p:nvPr/>
        </p:nvSpPr>
        <p:spPr>
          <a:xfrm>
            <a:off x="7528560" y="5820966"/>
            <a:ext cx="663893" cy="37862"/>
          </a:xfrm>
          <a:prstGeom prst="rect">
            <a:avLst/>
          </a:prstGeom>
          <a:solidFill>
            <a:srgbClr val="B5B7E3"/>
          </a:solidFill>
          <a:ln/>
        </p:spPr>
        <p:txBody>
          <a:bodyPr/>
          <a:lstStyle/>
          <a:p>
            <a:endParaRPr lang="en-US"/>
          </a:p>
        </p:txBody>
      </p:sp>
      <p:sp>
        <p:nvSpPr>
          <p:cNvPr id="18" name="Shape 16"/>
          <p:cNvSpPr/>
          <p:nvPr/>
        </p:nvSpPr>
        <p:spPr>
          <a:xfrm>
            <a:off x="7101840" y="5626656"/>
            <a:ext cx="426720" cy="426720"/>
          </a:xfrm>
          <a:prstGeom prst="roundRect">
            <a:avLst>
              <a:gd name="adj" fmla="val 20005"/>
            </a:avLst>
          </a:prstGeom>
          <a:solidFill>
            <a:srgbClr val="DADBF1"/>
          </a:solidFill>
          <a:ln w="11787">
            <a:solidFill>
              <a:srgbClr val="B5B7E3"/>
            </a:solidFill>
            <a:prstDash val="solid"/>
          </a:ln>
        </p:spPr>
        <p:txBody>
          <a:bodyPr/>
          <a:lstStyle/>
          <a:p>
            <a:endParaRPr lang="en-US"/>
          </a:p>
        </p:txBody>
      </p:sp>
      <p:sp>
        <p:nvSpPr>
          <p:cNvPr id="19" name="Text 17"/>
          <p:cNvSpPr/>
          <p:nvPr/>
        </p:nvSpPr>
        <p:spPr>
          <a:xfrm>
            <a:off x="7221736" y="5662136"/>
            <a:ext cx="186809" cy="355640"/>
          </a:xfrm>
          <a:prstGeom prst="rect">
            <a:avLst/>
          </a:prstGeom>
          <a:noFill/>
          <a:ln/>
        </p:spPr>
        <p:txBody>
          <a:bodyPr wrap="none" rtlCol="0" anchor="t"/>
          <a:lstStyle/>
          <a:p>
            <a:pPr marL="0" indent="0" algn="ctr">
              <a:lnSpc>
                <a:spcPts val="2801"/>
              </a:lnSpc>
              <a:buNone/>
            </a:pPr>
            <a:r>
              <a:rPr lang="en-US" sz="2241" b="1" kern="0" spc="-30" dirty="0">
                <a:solidFill>
                  <a:srgbClr val="272525"/>
                </a:solidFill>
                <a:latin typeface="Inter" pitchFamily="34" charset="0"/>
                <a:ea typeface="Inter" pitchFamily="34" charset="-122"/>
                <a:cs typeface="Inter" pitchFamily="34" charset="-120"/>
              </a:rPr>
              <a:t>3</a:t>
            </a:r>
            <a:endParaRPr lang="en-US" sz="2241" dirty="0"/>
          </a:p>
        </p:txBody>
      </p:sp>
      <p:sp>
        <p:nvSpPr>
          <p:cNvPr id="20" name="Text 18"/>
          <p:cNvSpPr/>
          <p:nvPr/>
        </p:nvSpPr>
        <p:spPr>
          <a:xfrm>
            <a:off x="8358545" y="5668089"/>
            <a:ext cx="2571988" cy="296466"/>
          </a:xfrm>
          <a:prstGeom prst="rect">
            <a:avLst/>
          </a:prstGeom>
          <a:noFill/>
          <a:ln/>
        </p:spPr>
        <p:txBody>
          <a:bodyPr wrap="none" rtlCol="0" anchor="t"/>
          <a:lstStyle/>
          <a:p>
            <a:pPr marL="0" indent="0" algn="l">
              <a:lnSpc>
                <a:spcPts val="2334"/>
              </a:lnSpc>
              <a:buNone/>
            </a:pPr>
            <a:r>
              <a:rPr lang="en-US" sz="1867" b="1" kern="0" spc="-56" dirty="0">
                <a:solidFill>
                  <a:srgbClr val="272525"/>
                </a:solidFill>
                <a:latin typeface="Adobe Devanagari" panose="02040503050201020203"/>
                <a:ea typeface="Inter" pitchFamily="34" charset="-122"/>
                <a:cs typeface="Inter" pitchFamily="34" charset="-120"/>
              </a:rPr>
              <a:t>Timely Service Delivery</a:t>
            </a:r>
            <a:endParaRPr lang="en-US" sz="1867" dirty="0">
              <a:latin typeface="Adobe Devanagari" panose="02040503050201020203"/>
            </a:endParaRPr>
          </a:p>
        </p:txBody>
      </p:sp>
      <p:sp>
        <p:nvSpPr>
          <p:cNvPr id="21" name="Text 19"/>
          <p:cNvSpPr/>
          <p:nvPr/>
        </p:nvSpPr>
        <p:spPr>
          <a:xfrm>
            <a:off x="8358545" y="6154222"/>
            <a:ext cx="3462099" cy="1213485"/>
          </a:xfrm>
          <a:prstGeom prst="rect">
            <a:avLst/>
          </a:prstGeom>
          <a:noFill/>
          <a:ln/>
        </p:spPr>
        <p:txBody>
          <a:bodyPr wrap="square" rtlCol="0" anchor="t"/>
          <a:lstStyle/>
          <a:p>
            <a:pPr marL="0" indent="0" algn="l">
              <a:lnSpc>
                <a:spcPts val="2390"/>
              </a:lnSpc>
              <a:buNone/>
            </a:pPr>
            <a:r>
              <a:rPr lang="en-US" sz="1800" kern="0" spc="-30" dirty="0">
                <a:solidFill>
                  <a:srgbClr val="272525"/>
                </a:solidFill>
                <a:latin typeface="Adobe Devanagari" panose="02040503050201020203"/>
                <a:ea typeface="Inter" pitchFamily="34" charset="-122"/>
                <a:cs typeface="Inter" pitchFamily="34" charset="-120"/>
              </a:rPr>
              <a:t>Automate the process of scheduling appointment delivery, customer communication and mapping of journey for simplicity and accuracy.</a:t>
            </a:r>
            <a:endParaRPr lang="en-US" sz="1800" dirty="0">
              <a:latin typeface="Adobe Devanagari" panose="02040503050201020203"/>
            </a:endParaRPr>
          </a:p>
        </p:txBody>
      </p:sp>
      <p:cxnSp>
        <p:nvCxnSpPr>
          <p:cNvPr id="22" name="Straight Connector 21">
            <a:extLst>
              <a:ext uri="{FF2B5EF4-FFF2-40B4-BE49-F238E27FC236}">
                <a16:creationId xmlns:a16="http://schemas.microsoft.com/office/drawing/2014/main" id="{B46DEA94-78B9-65E0-A940-5F7816D90E73}"/>
              </a:ext>
            </a:extLst>
          </p:cNvPr>
          <p:cNvCxnSpPr>
            <a:cxnSpLocks/>
          </p:cNvCxnSpPr>
          <p:nvPr/>
        </p:nvCxnSpPr>
        <p:spPr>
          <a:xfrm flipH="1" flipV="1">
            <a:off x="8486078" y="223024"/>
            <a:ext cx="5839522" cy="1689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8BF4D6-23A4-90DD-5732-2F92D78253D5}"/>
              </a:ext>
            </a:extLst>
          </p:cNvPr>
          <p:cNvCxnSpPr/>
          <p:nvPr/>
        </p:nvCxnSpPr>
        <p:spPr>
          <a:xfrm>
            <a:off x="230458" y="4519732"/>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CB393F8-5D90-3914-BC8D-3DC4C9BC3CB6}"/>
              </a:ext>
            </a:extLst>
          </p:cNvPr>
          <p:cNvCxnSpPr>
            <a:cxnSpLocks/>
          </p:cNvCxnSpPr>
          <p:nvPr/>
        </p:nvCxnSpPr>
        <p:spPr>
          <a:xfrm flipH="1">
            <a:off x="244959" y="8054669"/>
            <a:ext cx="619298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C4DBD43-7FE2-D413-1784-8396ED526B9D}"/>
              </a:ext>
            </a:extLst>
          </p:cNvPr>
          <p:cNvCxnSpPr/>
          <p:nvPr/>
        </p:nvCxnSpPr>
        <p:spPr>
          <a:xfrm>
            <a:off x="14340468" y="214222"/>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0120">
            <a:solidFill>
              <a:srgbClr val="E5E0DF"/>
            </a:solidFill>
            <a:prstDash val="solid"/>
          </a:ln>
        </p:spPr>
        <p:txBody>
          <a:bodyPr/>
          <a:lstStyle/>
          <a:p>
            <a:endParaRPr lang="en-US"/>
          </a:p>
        </p:txBody>
      </p:sp>
      <p:sp>
        <p:nvSpPr>
          <p:cNvPr id="4" name="Text 2"/>
          <p:cNvSpPr/>
          <p:nvPr/>
        </p:nvSpPr>
        <p:spPr>
          <a:xfrm>
            <a:off x="179273" y="2205276"/>
            <a:ext cx="7230666" cy="510421"/>
          </a:xfrm>
          <a:prstGeom prst="rect">
            <a:avLst/>
          </a:prstGeom>
          <a:noFill/>
          <a:ln/>
        </p:spPr>
        <p:txBody>
          <a:bodyPr wrap="none" rtlCol="0" anchor="t"/>
          <a:lstStyle/>
          <a:p>
            <a:pPr marL="0" indent="0">
              <a:lnSpc>
                <a:spcPts val="4020"/>
              </a:lnSpc>
              <a:buNone/>
            </a:pPr>
            <a:r>
              <a:rPr lang="en-US" sz="3216" b="1" kern="0" spc="-96" dirty="0">
                <a:solidFill>
                  <a:srgbClr val="000000"/>
                </a:solidFill>
                <a:latin typeface="Adobe Devanagari" panose="02040503050201020203" pitchFamily="18" charset="0"/>
                <a:ea typeface="Inter" pitchFamily="34" charset="-122"/>
                <a:cs typeface="Adobe Devanagari" panose="02040503050201020203" pitchFamily="18" charset="0"/>
              </a:rPr>
              <a:t>Conclusion: A Brighter Future with RPA</a:t>
            </a:r>
            <a:endParaRPr lang="en-US" sz="3216" dirty="0">
              <a:latin typeface="Adobe Devanagari" panose="02040503050201020203" pitchFamily="18" charset="0"/>
              <a:cs typeface="Adobe Devanagari" panose="02040503050201020203" pitchFamily="18" charset="0"/>
            </a:endParaRPr>
          </a:p>
        </p:txBody>
      </p:sp>
      <p:sp>
        <p:nvSpPr>
          <p:cNvPr id="5" name="Text 3"/>
          <p:cNvSpPr/>
          <p:nvPr/>
        </p:nvSpPr>
        <p:spPr>
          <a:xfrm>
            <a:off x="301936" y="2960727"/>
            <a:ext cx="14328464" cy="1045369"/>
          </a:xfrm>
          <a:prstGeom prst="rect">
            <a:avLst/>
          </a:prstGeom>
          <a:noFill/>
          <a:ln/>
        </p:spPr>
        <p:txBody>
          <a:bodyPr wrap="square" rtlCol="0" anchor="t"/>
          <a:lstStyle/>
          <a:p>
            <a:pPr marL="0" indent="0">
              <a:lnSpc>
                <a:spcPts val="2058"/>
              </a:lnSpc>
              <a:buNone/>
            </a:pPr>
            <a:r>
              <a:rPr lang="en-US" sz="2000" kern="0" spc="-26" dirty="0">
                <a:solidFill>
                  <a:srgbClr val="272525"/>
                </a:solidFill>
                <a:latin typeface="Adobe Devanagari" panose="02040503050201020203"/>
                <a:ea typeface="Inter" pitchFamily="34" charset="-122"/>
                <a:cs typeface="Inter" pitchFamily="34" charset="-120"/>
              </a:rPr>
              <a:t>RPA in supply chain management for car service companies provides the perfect solution to address the unique needs of the industry. By streamlining operational processes, reducing costs, and increasing data accuracy and visibility, the technology car service companies an unprecedented opportunity to optimize SCM processes across all departments.</a:t>
            </a:r>
            <a:r>
              <a:rPr lang="en-US" sz="2000" spc="-26" dirty="0">
                <a:solidFill>
                  <a:srgbClr val="272525"/>
                </a:solidFill>
                <a:latin typeface="Adobe Devanagari" panose="02040503050201020203"/>
                <a:ea typeface="Inter" pitchFamily="34" charset="-122"/>
                <a:cs typeface="Inter" pitchFamily="34" charset="-120"/>
              </a:rPr>
              <a:t> offers</a:t>
            </a:r>
            <a:endParaRPr lang="en-US" sz="2000" dirty="0">
              <a:latin typeface="Adobe Devanagari" panose="02040503050201020203"/>
            </a:endParaRPr>
          </a:p>
        </p:txBody>
      </p:sp>
      <p:pic>
        <p:nvPicPr>
          <p:cNvPr id="6" name="Image 0" descr="preencoded.png"/>
          <p:cNvPicPr>
            <a:picLocks noChangeAspect="1"/>
          </p:cNvPicPr>
          <p:nvPr/>
        </p:nvPicPr>
        <p:blipFill>
          <a:blip r:embed="rId3"/>
          <a:stretch>
            <a:fillRect/>
          </a:stretch>
        </p:blipFill>
        <p:spPr>
          <a:xfrm>
            <a:off x="3435429" y="4476274"/>
            <a:ext cx="2586514" cy="653415"/>
          </a:xfrm>
          <a:prstGeom prst="rect">
            <a:avLst/>
          </a:prstGeom>
        </p:spPr>
      </p:pic>
      <p:sp>
        <p:nvSpPr>
          <p:cNvPr id="7" name="Text 4"/>
          <p:cNvSpPr/>
          <p:nvPr/>
        </p:nvSpPr>
        <p:spPr>
          <a:xfrm>
            <a:off x="3598783" y="5374719"/>
            <a:ext cx="2259806" cy="510302"/>
          </a:xfrm>
          <a:prstGeom prst="rect">
            <a:avLst/>
          </a:prstGeom>
          <a:noFill/>
          <a:ln/>
        </p:spPr>
        <p:txBody>
          <a:bodyPr wrap="square" rtlCol="0" anchor="t"/>
          <a:lstStyle/>
          <a:p>
            <a:pPr marL="0" indent="0" algn="l">
              <a:lnSpc>
                <a:spcPts val="2010"/>
              </a:lnSpc>
              <a:buNone/>
            </a:pPr>
            <a:r>
              <a:rPr lang="en-US" sz="2000" b="1" kern="0" spc="-48" dirty="0">
                <a:solidFill>
                  <a:srgbClr val="272525"/>
                </a:solidFill>
                <a:latin typeface="Adobe Devanagari" panose="02040503050201020203"/>
                <a:ea typeface="Inter" pitchFamily="34" charset="-122"/>
                <a:cs typeface="Inter" pitchFamily="34" charset="-120"/>
              </a:rPr>
              <a:t>Increased Efficiency and Productivity</a:t>
            </a:r>
            <a:endParaRPr lang="en-US" sz="2000" dirty="0">
              <a:latin typeface="Adobe Devanagari" panose="02040503050201020203"/>
            </a:endParaRPr>
          </a:p>
        </p:txBody>
      </p:sp>
      <p:sp>
        <p:nvSpPr>
          <p:cNvPr id="8" name="Text 5"/>
          <p:cNvSpPr/>
          <p:nvPr/>
        </p:nvSpPr>
        <p:spPr>
          <a:xfrm>
            <a:off x="3598783" y="6048375"/>
            <a:ext cx="2259806" cy="1568053"/>
          </a:xfrm>
          <a:prstGeom prst="rect">
            <a:avLst/>
          </a:prstGeom>
          <a:noFill/>
          <a:ln/>
        </p:spPr>
        <p:txBody>
          <a:bodyPr wrap="square" rtlCol="0" anchor="t"/>
          <a:lstStyle/>
          <a:p>
            <a:pPr marL="0" indent="0" algn="l">
              <a:lnSpc>
                <a:spcPts val="2058"/>
              </a:lnSpc>
              <a:buNone/>
            </a:pPr>
            <a:r>
              <a:rPr lang="en-US" sz="1800" kern="0" spc="-26" dirty="0">
                <a:solidFill>
                  <a:srgbClr val="272525"/>
                </a:solidFill>
                <a:latin typeface="Adobe Devanagari" panose="02040503050201020203"/>
                <a:ea typeface="Inter" pitchFamily="34" charset="-122"/>
                <a:cs typeface="Inter" pitchFamily="34" charset="-120"/>
              </a:rPr>
              <a:t>RPA frees up valuable human resources for other business needs and positions car service companies for increased productivity and profitability.</a:t>
            </a:r>
            <a:endParaRPr lang="en-US" sz="1800" dirty="0">
              <a:latin typeface="Adobe Devanagari" panose="02040503050201020203"/>
            </a:endParaRPr>
          </a:p>
        </p:txBody>
      </p:sp>
      <p:pic>
        <p:nvPicPr>
          <p:cNvPr id="9" name="Image 1" descr="preencoded.png"/>
          <p:cNvPicPr>
            <a:picLocks noChangeAspect="1"/>
          </p:cNvPicPr>
          <p:nvPr/>
        </p:nvPicPr>
        <p:blipFill>
          <a:blip r:embed="rId4"/>
          <a:stretch>
            <a:fillRect/>
          </a:stretch>
        </p:blipFill>
        <p:spPr>
          <a:xfrm>
            <a:off x="6021943" y="4476274"/>
            <a:ext cx="2586514" cy="653415"/>
          </a:xfrm>
          <a:prstGeom prst="rect">
            <a:avLst/>
          </a:prstGeom>
        </p:spPr>
      </p:pic>
      <p:sp>
        <p:nvSpPr>
          <p:cNvPr id="10" name="Text 6"/>
          <p:cNvSpPr/>
          <p:nvPr/>
        </p:nvSpPr>
        <p:spPr>
          <a:xfrm>
            <a:off x="6185297" y="5374719"/>
            <a:ext cx="2259806" cy="510302"/>
          </a:xfrm>
          <a:prstGeom prst="rect">
            <a:avLst/>
          </a:prstGeom>
          <a:noFill/>
          <a:ln/>
        </p:spPr>
        <p:txBody>
          <a:bodyPr wrap="square" rtlCol="0" anchor="t"/>
          <a:lstStyle/>
          <a:p>
            <a:pPr marL="0" indent="0" algn="l">
              <a:lnSpc>
                <a:spcPts val="2010"/>
              </a:lnSpc>
              <a:buNone/>
            </a:pPr>
            <a:r>
              <a:rPr lang="en-US" sz="1800" b="1" kern="0" spc="-48" dirty="0">
                <a:solidFill>
                  <a:srgbClr val="272525"/>
                </a:solidFill>
                <a:latin typeface="Adobe Devanagari" panose="02040503050201020203"/>
                <a:ea typeface="Inter" pitchFamily="34" charset="-122"/>
                <a:cs typeface="Inter" pitchFamily="34" charset="-120"/>
              </a:rPr>
              <a:t>Enhanced Data Accuracy and Visibility</a:t>
            </a:r>
            <a:endParaRPr lang="en-US" sz="1800" dirty="0">
              <a:latin typeface="Adobe Devanagari" panose="02040503050201020203"/>
            </a:endParaRPr>
          </a:p>
        </p:txBody>
      </p:sp>
      <p:sp>
        <p:nvSpPr>
          <p:cNvPr id="11" name="Text 7"/>
          <p:cNvSpPr/>
          <p:nvPr/>
        </p:nvSpPr>
        <p:spPr>
          <a:xfrm>
            <a:off x="6185297" y="6048375"/>
            <a:ext cx="2259806" cy="1045369"/>
          </a:xfrm>
          <a:prstGeom prst="rect">
            <a:avLst/>
          </a:prstGeom>
          <a:noFill/>
          <a:ln/>
        </p:spPr>
        <p:txBody>
          <a:bodyPr wrap="square" rtlCol="0" anchor="t"/>
          <a:lstStyle/>
          <a:p>
            <a:pPr marL="0" indent="0" algn="l">
              <a:lnSpc>
                <a:spcPts val="2058"/>
              </a:lnSpc>
              <a:buNone/>
            </a:pPr>
            <a:r>
              <a:rPr lang="en-US" sz="1800" kern="0" spc="-26" dirty="0">
                <a:solidFill>
                  <a:srgbClr val="272525"/>
                </a:solidFill>
                <a:latin typeface="Adobe Devanagari" panose="02040503050201020203"/>
                <a:ea typeface="Inter" pitchFamily="34" charset="-122"/>
                <a:cs typeface="Inter" pitchFamily="34" charset="-120"/>
              </a:rPr>
              <a:t>RPA can significantly increase data accuracy and allow for better-informed SCM decision-making.</a:t>
            </a:r>
            <a:endParaRPr lang="en-US" sz="1800" dirty="0">
              <a:latin typeface="Adobe Devanagari" panose="02040503050201020203"/>
            </a:endParaRPr>
          </a:p>
        </p:txBody>
      </p:sp>
      <p:pic>
        <p:nvPicPr>
          <p:cNvPr id="12" name="Image 2" descr="preencoded.png"/>
          <p:cNvPicPr>
            <a:picLocks noChangeAspect="1"/>
          </p:cNvPicPr>
          <p:nvPr/>
        </p:nvPicPr>
        <p:blipFill>
          <a:blip r:embed="rId5"/>
          <a:stretch>
            <a:fillRect/>
          </a:stretch>
        </p:blipFill>
        <p:spPr>
          <a:xfrm>
            <a:off x="8608457" y="4476274"/>
            <a:ext cx="2586514" cy="653415"/>
          </a:xfrm>
          <a:prstGeom prst="rect">
            <a:avLst/>
          </a:prstGeom>
        </p:spPr>
      </p:pic>
      <p:sp>
        <p:nvSpPr>
          <p:cNvPr id="13" name="Text 8"/>
          <p:cNvSpPr/>
          <p:nvPr/>
        </p:nvSpPr>
        <p:spPr>
          <a:xfrm>
            <a:off x="8771811" y="5374719"/>
            <a:ext cx="2259806" cy="510302"/>
          </a:xfrm>
          <a:prstGeom prst="rect">
            <a:avLst/>
          </a:prstGeom>
          <a:noFill/>
          <a:ln/>
        </p:spPr>
        <p:txBody>
          <a:bodyPr wrap="square" rtlCol="0" anchor="t"/>
          <a:lstStyle/>
          <a:p>
            <a:pPr marL="0" indent="0" algn="l">
              <a:lnSpc>
                <a:spcPts val="2010"/>
              </a:lnSpc>
              <a:buNone/>
            </a:pPr>
            <a:r>
              <a:rPr lang="en-US" sz="1800" b="1" kern="0" spc="-48" dirty="0">
                <a:solidFill>
                  <a:srgbClr val="272525"/>
                </a:solidFill>
                <a:latin typeface="Adobe Devanagari" panose="02040503050201020203"/>
                <a:ea typeface="Inter" pitchFamily="34" charset="-122"/>
                <a:cs typeface="Inter" pitchFamily="34" charset="-120"/>
              </a:rPr>
              <a:t>Cutting-Edge</a:t>
            </a:r>
            <a:r>
              <a:rPr lang="en-US" sz="1800" b="1" kern="0" spc="-48" dirty="0">
                <a:solidFill>
                  <a:srgbClr val="272525"/>
                </a:solidFill>
                <a:latin typeface="Inter" pitchFamily="34" charset="0"/>
                <a:ea typeface="Inter" pitchFamily="34" charset="-122"/>
                <a:cs typeface="Inter" pitchFamily="34" charset="-120"/>
              </a:rPr>
              <a:t> </a:t>
            </a:r>
            <a:r>
              <a:rPr lang="en-US" sz="1800" b="1" kern="0" spc="-48" dirty="0">
                <a:solidFill>
                  <a:srgbClr val="272525"/>
                </a:solidFill>
                <a:latin typeface="Adobe Devanagari" panose="02040503050201020203"/>
                <a:ea typeface="Inter" pitchFamily="34" charset="-122"/>
                <a:cs typeface="Inter" pitchFamily="34" charset="-120"/>
              </a:rPr>
              <a:t>Technology</a:t>
            </a:r>
            <a:endParaRPr lang="en-US" sz="1800" dirty="0">
              <a:latin typeface="Adobe Devanagari" panose="02040503050201020203"/>
            </a:endParaRPr>
          </a:p>
        </p:txBody>
      </p:sp>
      <p:sp>
        <p:nvSpPr>
          <p:cNvPr id="14" name="Text 9"/>
          <p:cNvSpPr/>
          <p:nvPr/>
        </p:nvSpPr>
        <p:spPr>
          <a:xfrm>
            <a:off x="8771811" y="6048375"/>
            <a:ext cx="2259806" cy="1045369"/>
          </a:xfrm>
          <a:prstGeom prst="rect">
            <a:avLst/>
          </a:prstGeom>
          <a:noFill/>
          <a:ln/>
        </p:spPr>
        <p:txBody>
          <a:bodyPr wrap="square" rtlCol="0" anchor="t"/>
          <a:lstStyle/>
          <a:p>
            <a:pPr marL="0" indent="0" algn="l">
              <a:lnSpc>
                <a:spcPts val="2058"/>
              </a:lnSpc>
              <a:buNone/>
            </a:pPr>
            <a:r>
              <a:rPr lang="en-US" sz="1800" kern="0" spc="-26" dirty="0">
                <a:solidFill>
                  <a:srgbClr val="272525"/>
                </a:solidFill>
                <a:latin typeface="Adobe Devanagari" panose="02040503050201020203"/>
                <a:ea typeface="Inter" pitchFamily="34" charset="-122"/>
                <a:cs typeface="Inter" pitchFamily="34" charset="-120"/>
              </a:rPr>
              <a:t>RPA is the cost-effective and efficient solution to propel your car service company SCM forward into the future.</a:t>
            </a:r>
            <a:endParaRPr lang="en-US" sz="1800" dirty="0">
              <a:latin typeface="Adobe Devanagari" panose="02040503050201020203"/>
            </a:endParaRPr>
          </a:p>
        </p:txBody>
      </p:sp>
      <p:pic>
        <p:nvPicPr>
          <p:cNvPr id="15" name="Image 3" descr="preencoded.png"/>
          <p:cNvPicPr>
            <a:picLocks noChangeAspect="1"/>
          </p:cNvPicPr>
          <p:nvPr/>
        </p:nvPicPr>
        <p:blipFill>
          <a:blip r:embed="rId6"/>
          <a:stretch>
            <a:fillRect/>
          </a:stretch>
        </p:blipFill>
        <p:spPr>
          <a:xfrm>
            <a:off x="0" y="0"/>
            <a:ext cx="14630400" cy="2041922"/>
          </a:xfrm>
          <a:prstGeom prst="rect">
            <a:avLst/>
          </a:prstGeom>
        </p:spPr>
      </p:pic>
      <p:cxnSp>
        <p:nvCxnSpPr>
          <p:cNvPr id="16" name="Straight Connector 15">
            <a:extLst>
              <a:ext uri="{FF2B5EF4-FFF2-40B4-BE49-F238E27FC236}">
                <a16:creationId xmlns:a16="http://schemas.microsoft.com/office/drawing/2014/main" id="{97714D4D-B40F-347E-8482-765BCAD4F3AA}"/>
              </a:ext>
            </a:extLst>
          </p:cNvPr>
          <p:cNvCxnSpPr/>
          <p:nvPr/>
        </p:nvCxnSpPr>
        <p:spPr>
          <a:xfrm>
            <a:off x="179273" y="2205276"/>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135E9E-3D54-6853-D64A-66758D092AC3}"/>
              </a:ext>
            </a:extLst>
          </p:cNvPr>
          <p:cNvCxnSpPr>
            <a:cxnSpLocks/>
          </p:cNvCxnSpPr>
          <p:nvPr/>
        </p:nvCxnSpPr>
        <p:spPr>
          <a:xfrm flipH="1">
            <a:off x="179273" y="2205276"/>
            <a:ext cx="66822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E1337F-7A3B-8EB2-6D32-626AD405C52F}"/>
              </a:ext>
            </a:extLst>
          </p:cNvPr>
          <p:cNvCxnSpPr/>
          <p:nvPr/>
        </p:nvCxnSpPr>
        <p:spPr>
          <a:xfrm>
            <a:off x="14366488" y="4408449"/>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1EBE81-3490-75B4-50CE-B59BA860DDCB}"/>
              </a:ext>
            </a:extLst>
          </p:cNvPr>
          <p:cNvCxnSpPr>
            <a:cxnSpLocks/>
          </p:cNvCxnSpPr>
          <p:nvPr/>
        </p:nvCxnSpPr>
        <p:spPr>
          <a:xfrm flipH="1">
            <a:off x="8445103" y="7943386"/>
            <a:ext cx="5921385" cy="3707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10" y="157573"/>
            <a:ext cx="10187100" cy="2041097"/>
          </a:xfrm>
        </p:spPr>
        <p:txBody>
          <a:bodyPr>
            <a:normAutofit/>
          </a:bodyPr>
          <a:lstStyle/>
          <a:p>
            <a:r>
              <a:rPr lang="en-IN" sz="4400" dirty="0"/>
              <a:t>ACTION TAKEN </a:t>
            </a:r>
            <a:r>
              <a:rPr lang="en-IN" sz="4000" dirty="0"/>
              <a:t>REPORT</a:t>
            </a:r>
          </a:p>
        </p:txBody>
      </p:sp>
      <p:sp>
        <p:nvSpPr>
          <p:cNvPr id="3" name="Text Placeholder 2"/>
          <p:cNvSpPr>
            <a:spLocks noGrp="1"/>
          </p:cNvSpPr>
          <p:nvPr>
            <p:ph type="body" idx="1"/>
          </p:nvPr>
        </p:nvSpPr>
        <p:spPr>
          <a:xfrm>
            <a:off x="1964946" y="2110187"/>
            <a:ext cx="10187100" cy="3715259"/>
          </a:xfrm>
        </p:spPr>
        <p:txBody>
          <a:bodyPr>
            <a:noAutofit/>
          </a:bodyPr>
          <a:lstStyle/>
          <a:p>
            <a:pPr marL="95250" indent="0">
              <a:buNone/>
            </a:pPr>
            <a:r>
              <a:rPr lang="en-US" sz="2600" b="1" dirty="0">
                <a:solidFill>
                  <a:schemeClr val="bg2"/>
                </a:solidFill>
                <a:latin typeface="Adobe Devanagari" panose="02040503050201020203" charset="0"/>
                <a:cs typeface="Adobe Devanagari" panose="02040503050201020203" charset="0"/>
              </a:rPr>
              <a:t>During the previous meeting, the following recommendations were made:</a:t>
            </a:r>
          </a:p>
          <a:p>
            <a:pPr marL="95250" indent="0">
              <a:buNone/>
            </a:pPr>
            <a:endParaRPr lang="en-IN" sz="2600" dirty="0">
              <a:latin typeface="Adobe Devanagari" panose="02040503050201020203" charset="0"/>
              <a:cs typeface="Adobe Devanagari" panose="02040503050201020203" charset="0"/>
            </a:endParaRPr>
          </a:p>
          <a:p>
            <a:pPr marL="552450" indent="-457200">
              <a:buFont typeface="+mj-lt"/>
              <a:buAutoNum type="arabicPeriod"/>
            </a:pPr>
            <a:r>
              <a:rPr lang="en-US" sz="2600" dirty="0">
                <a:latin typeface="Adobe Devanagari" panose="02040503050201020203" charset="0"/>
                <a:cs typeface="Adobe Devanagari" panose="02040503050201020203" charset="0"/>
              </a:rPr>
              <a:t>It was recommended to conduct a Time Dependent Pattern </a:t>
            </a:r>
            <a:r>
              <a:rPr lang="en-US" sz="2600" dirty="0" err="1">
                <a:latin typeface="Adobe Devanagari" panose="02040503050201020203" charset="0"/>
                <a:cs typeface="Adobe Devanagari" panose="02040503050201020203" charset="0"/>
              </a:rPr>
              <a:t>Recognition.f</a:t>
            </a:r>
            <a:endParaRPr lang="en-IN" sz="2600" dirty="0">
              <a:latin typeface="Adobe Devanagari" panose="02040503050201020203" charset="0"/>
              <a:cs typeface="Adobe Devanagari" panose="02040503050201020203" charset="0"/>
            </a:endParaRPr>
          </a:p>
          <a:p>
            <a:pPr marL="552450" indent="-457200">
              <a:buFont typeface="+mj-lt"/>
              <a:buAutoNum type="arabicPeriod"/>
            </a:pPr>
            <a:endParaRPr lang="en-IN" sz="2600" dirty="0">
              <a:latin typeface="Adobe Devanagari" panose="02040503050201020203" charset="0"/>
              <a:cs typeface="Adobe Devanagari" panose="02040503050201020203" charset="0"/>
            </a:endParaRPr>
          </a:p>
          <a:p>
            <a:pPr marL="552450" indent="-457200">
              <a:buFont typeface="+mj-lt"/>
              <a:buAutoNum type="arabicPeriod"/>
            </a:pPr>
            <a:r>
              <a:rPr lang="en-IN" sz="2600" dirty="0">
                <a:latin typeface="Adobe Devanagari" panose="02040503050201020203" charset="0"/>
                <a:cs typeface="Adobe Devanagari" panose="02040503050201020203" charset="0"/>
              </a:rPr>
              <a:t>Enhance inventory management processes</a:t>
            </a:r>
            <a:r>
              <a:rPr lang="en-IN" sz="2600" dirty="0"/>
              <a:t>.</a:t>
            </a:r>
          </a:p>
          <a:p>
            <a:pPr marL="552450" indent="-457200">
              <a:buFont typeface="+mj-lt"/>
              <a:buAutoNum type="arabicPeriod"/>
            </a:pPr>
            <a:endParaRPr lang="en-IN" sz="2600" dirty="0">
              <a:latin typeface="Adobe Devanagari" panose="02040503050201020203" charset="0"/>
              <a:cs typeface="Adobe Devanagari" panose="02040503050201020203" charset="0"/>
            </a:endParaRPr>
          </a:p>
        </p:txBody>
      </p:sp>
      <p:cxnSp>
        <p:nvCxnSpPr>
          <p:cNvPr id="5" name="Straight Connector 4">
            <a:extLst>
              <a:ext uri="{FF2B5EF4-FFF2-40B4-BE49-F238E27FC236}">
                <a16:creationId xmlns:a16="http://schemas.microsoft.com/office/drawing/2014/main" id="{47C9CB0D-716E-B8B0-44D7-68E99C1F3BF3}"/>
              </a:ext>
            </a:extLst>
          </p:cNvPr>
          <p:cNvCxnSpPr/>
          <p:nvPr/>
        </p:nvCxnSpPr>
        <p:spPr>
          <a:xfrm>
            <a:off x="1349298" y="1884556"/>
            <a:ext cx="0" cy="2720898"/>
          </a:xfrm>
          <a:prstGeom prst="line">
            <a:avLst/>
          </a:prstGeom>
          <a:ln w="28575"/>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2A08C21E-CF63-6C64-C9E8-A9C1308E36F8}"/>
              </a:ext>
            </a:extLst>
          </p:cNvPr>
          <p:cNvCxnSpPr>
            <a:cxnSpLocks/>
          </p:cNvCxnSpPr>
          <p:nvPr/>
        </p:nvCxnSpPr>
        <p:spPr>
          <a:xfrm>
            <a:off x="9846527" y="5986327"/>
            <a:ext cx="323757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08CB66E-0A40-E873-2D9A-5EBB1CBE0017}"/>
              </a:ext>
            </a:extLst>
          </p:cNvPr>
          <p:cNvCxnSpPr/>
          <p:nvPr/>
        </p:nvCxnSpPr>
        <p:spPr>
          <a:xfrm>
            <a:off x="13084098" y="3245005"/>
            <a:ext cx="0" cy="2720898"/>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9DDD8C5-A0A7-F09C-2FFA-D4CE09BA5120}"/>
              </a:ext>
            </a:extLst>
          </p:cNvPr>
          <p:cNvCxnSpPr>
            <a:cxnSpLocks/>
          </p:cNvCxnSpPr>
          <p:nvPr/>
        </p:nvCxnSpPr>
        <p:spPr>
          <a:xfrm flipH="1">
            <a:off x="1349298" y="1884556"/>
            <a:ext cx="265399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6101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1"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284" name="Google Shape;284;p1"/>
          <p:cNvSpPr/>
          <p:nvPr/>
        </p:nvSpPr>
        <p:spPr>
          <a:xfrm>
            <a:off x="175700" y="0"/>
            <a:ext cx="14630400" cy="8229600"/>
          </a:xfrm>
          <a:prstGeom prst="rect">
            <a:avLst/>
          </a:prstGeom>
          <a:solidFill>
            <a:srgbClr val="F9F9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
          <p:cNvSpPr/>
          <p:nvPr/>
        </p:nvSpPr>
        <p:spPr>
          <a:xfrm>
            <a:off x="464925" y="419300"/>
            <a:ext cx="9584100" cy="604200"/>
          </a:xfrm>
          <a:prstGeom prst="rect">
            <a:avLst/>
          </a:prstGeom>
          <a:noFill/>
          <a:ln>
            <a:noFill/>
          </a:ln>
        </p:spPr>
        <p:txBody>
          <a:bodyPr spcFirstLastPara="1" wrap="square" lIns="91425" tIns="45700" rIns="91425" bIns="45700" anchor="t" anchorCtr="0">
            <a:noAutofit/>
          </a:bodyPr>
          <a:lstStyle/>
          <a:p>
            <a:pPr marL="0" marR="0" lvl="0" indent="0" algn="l" rtl="0">
              <a:lnSpc>
                <a:spcPct val="124995"/>
              </a:lnSpc>
              <a:spcBef>
                <a:spcPts val="0"/>
              </a:spcBef>
              <a:spcAft>
                <a:spcPts val="0"/>
              </a:spcAft>
              <a:buClr>
                <a:srgbClr val="1B1B27"/>
              </a:buClr>
              <a:buSzPts val="5249"/>
              <a:buFont typeface="Corben"/>
              <a:buNone/>
            </a:pPr>
            <a:r>
              <a:rPr lang="en-US" sz="3200" b="1" i="0" u="none" strike="noStrike" cap="none" dirty="0">
                <a:solidFill>
                  <a:srgbClr val="1B1B27"/>
                </a:solidFill>
                <a:latin typeface="Adobe Devanagari" panose="02040503050201020203" pitchFamily="18" charset="0"/>
                <a:ea typeface="Nunito"/>
                <a:cs typeface="Adobe Devanagari" panose="02040503050201020203" pitchFamily="18" charset="0"/>
                <a:sym typeface="Nunito"/>
              </a:rPr>
              <a:t>Time Consumption Analysis</a:t>
            </a:r>
            <a:endParaRPr sz="3200" b="1" i="0" u="none" strike="noStrike" cap="none" dirty="0">
              <a:solidFill>
                <a:schemeClr val="dk1"/>
              </a:solidFill>
              <a:latin typeface="Adobe Devanagari" panose="02040503050201020203" pitchFamily="18" charset="0"/>
              <a:ea typeface="Nunito"/>
              <a:cs typeface="Adobe Devanagari" panose="02040503050201020203" pitchFamily="18" charset="0"/>
              <a:sym typeface="Nunito"/>
            </a:endParaRPr>
          </a:p>
        </p:txBody>
      </p:sp>
      <p:sp>
        <p:nvSpPr>
          <p:cNvPr id="286" name="Google Shape;286;p1"/>
          <p:cNvSpPr txBox="1"/>
          <p:nvPr/>
        </p:nvSpPr>
        <p:spPr>
          <a:xfrm>
            <a:off x="175700" y="1197350"/>
            <a:ext cx="13811400" cy="2111400"/>
          </a:xfrm>
          <a:prstGeom prst="rect">
            <a:avLst/>
          </a:prstGeom>
          <a:noFill/>
          <a:ln>
            <a:noFill/>
          </a:ln>
        </p:spPr>
        <p:txBody>
          <a:bodyPr spcFirstLastPara="1" wrap="square" lIns="91425" tIns="91425" rIns="91425" bIns="91425" anchor="t" anchorCtr="0">
            <a:noAutofit/>
          </a:bodyPr>
          <a:lstStyle/>
          <a:p>
            <a:pPr marL="457200" lvl="0" indent="-393700" algn="l" rtl="0">
              <a:lnSpc>
                <a:spcPct val="150000"/>
              </a:lnSpc>
              <a:spcBef>
                <a:spcPts val="0"/>
              </a:spcBef>
              <a:spcAft>
                <a:spcPts val="0"/>
              </a:spcAft>
              <a:buSzPts val="2600"/>
              <a:buFont typeface="Nunito"/>
              <a:buChar char="●"/>
            </a:pPr>
            <a:r>
              <a:rPr lang="en-US" sz="2600" dirty="0">
                <a:latin typeface="Adobe Devanagari" panose="02040503050201020203" pitchFamily="18" charset="0"/>
                <a:ea typeface="Nunito"/>
                <a:cs typeface="Adobe Devanagari" panose="02040503050201020203" pitchFamily="18" charset="0"/>
                <a:sym typeface="Nunito"/>
              </a:rPr>
              <a:t>We discovered that the service station offers three primary service types: Preventive Maintenance Service (PMS), Repair and Replacement (RR), and Breakdown Assistance and Parts Procurement (BANDP).</a:t>
            </a:r>
            <a:endParaRPr sz="2500"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In the Phase 4 analysis, we analyzed three months of service center data and encountered around 3,469 service records, which we analyzed using 17 different technicians. </a:t>
            </a:r>
            <a:endParaRPr sz="2700"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We analyzed data attributes that included entry date and time, ready date and time, service type, car model, and technician who worked on the car. </a:t>
            </a:r>
            <a:endParaRPr sz="2500" dirty="0">
              <a:latin typeface="Adobe Devanagari" panose="02040503050201020203" pitchFamily="18" charset="0"/>
              <a:ea typeface="Nunito"/>
              <a:cs typeface="Adobe Devanagari" panose="02040503050201020203" pitchFamily="18" charset="0"/>
              <a:sym typeface="Nunito"/>
            </a:endParaRPr>
          </a:p>
          <a:p>
            <a:pPr marL="457200" lvl="0" indent="0" algn="l" rtl="0">
              <a:lnSpc>
                <a:spcPct val="150000"/>
              </a:lnSpc>
              <a:spcBef>
                <a:spcPts val="0"/>
              </a:spcBef>
              <a:spcAft>
                <a:spcPts val="0"/>
              </a:spcAft>
              <a:buNone/>
            </a:pPr>
            <a:r>
              <a:rPr lang="en-US" sz="3000" b="1" dirty="0">
                <a:latin typeface="Adobe Devanagari" panose="02040503050201020203" pitchFamily="18" charset="0"/>
                <a:ea typeface="Nunito"/>
                <a:cs typeface="Adobe Devanagari" panose="02040503050201020203" pitchFamily="18" charset="0"/>
                <a:sym typeface="Nunito"/>
              </a:rPr>
              <a:t>Statistical Analysis:</a:t>
            </a:r>
            <a:endParaRPr sz="3000" b="1"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Our next analysis is a statistical model, one-way ANOVA classification. This analysis gave us insight into the service time of different service types in comparison to one another.</a:t>
            </a:r>
            <a:endParaRPr sz="2500"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The service type with the longest average time was Repair and Replacement (RR), followed by Breakdown Assistance and Parts Procurement (BANDP).</a:t>
            </a:r>
            <a:endParaRPr sz="2500" dirty="0">
              <a:latin typeface="Adobe Devanagari" panose="02040503050201020203" pitchFamily="18" charset="0"/>
              <a:ea typeface="Nunito"/>
              <a:cs typeface="Adobe Devanagari" panose="02040503050201020203" pitchFamily="18" charset="0"/>
              <a:sym typeface="Nunito"/>
            </a:endParaRPr>
          </a:p>
          <a:p>
            <a:pPr marL="0" lvl="0" indent="0" algn="l" rtl="0">
              <a:lnSpc>
                <a:spcPct val="115000"/>
              </a:lnSpc>
              <a:spcBef>
                <a:spcPts val="0"/>
              </a:spcBef>
              <a:spcAft>
                <a:spcPts val="0"/>
              </a:spcAft>
              <a:buNone/>
            </a:pPr>
            <a:endParaRPr sz="2800" dirty="0">
              <a:latin typeface="Adobe Devanagari" panose="02040503050201020203" pitchFamily="18" charset="0"/>
              <a:ea typeface="Nunito"/>
              <a:cs typeface="Adobe Devanagari" panose="02040503050201020203" pitchFamily="18" charset="0"/>
              <a:sym typeface="Nunito"/>
            </a:endParaRPr>
          </a:p>
        </p:txBody>
      </p:sp>
      <p:cxnSp>
        <p:nvCxnSpPr>
          <p:cNvPr id="3" name="Straight Connector 2">
            <a:extLst>
              <a:ext uri="{FF2B5EF4-FFF2-40B4-BE49-F238E27FC236}">
                <a16:creationId xmlns:a16="http://schemas.microsoft.com/office/drawing/2014/main" id="{ACA0048D-3ECD-38D0-C59B-385B892CE526}"/>
              </a:ext>
            </a:extLst>
          </p:cNvPr>
          <p:cNvCxnSpPr>
            <a:cxnSpLocks/>
          </p:cNvCxnSpPr>
          <p:nvPr/>
        </p:nvCxnSpPr>
        <p:spPr>
          <a:xfrm>
            <a:off x="256478" y="289932"/>
            <a:ext cx="0" cy="323385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E5D581-9FB1-37FA-3A97-2E157A4DCB98}"/>
              </a:ext>
            </a:extLst>
          </p:cNvPr>
          <p:cNvCxnSpPr/>
          <p:nvPr/>
        </p:nvCxnSpPr>
        <p:spPr>
          <a:xfrm>
            <a:off x="256478" y="289932"/>
            <a:ext cx="6713034"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9232098-5B73-51DA-F5BC-809B75EE6D49}"/>
              </a:ext>
            </a:extLst>
          </p:cNvPr>
          <p:cNvCxnSpPr/>
          <p:nvPr/>
        </p:nvCxnSpPr>
        <p:spPr>
          <a:xfrm>
            <a:off x="14340468" y="4270917"/>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C092BE9-918F-89F8-1F12-15813225FF41}"/>
              </a:ext>
            </a:extLst>
          </p:cNvPr>
          <p:cNvCxnSpPr>
            <a:cxnSpLocks/>
          </p:cNvCxnSpPr>
          <p:nvPr/>
        </p:nvCxnSpPr>
        <p:spPr>
          <a:xfrm>
            <a:off x="8307659" y="7805854"/>
            <a:ext cx="603280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293" name="Google Shape;293;p2"/>
          <p:cNvSpPr/>
          <p:nvPr/>
        </p:nvSpPr>
        <p:spPr>
          <a:xfrm>
            <a:off x="0" y="0"/>
            <a:ext cx="14630400" cy="8229600"/>
          </a:xfrm>
          <a:prstGeom prst="rect">
            <a:avLst/>
          </a:prstGeom>
          <a:solidFill>
            <a:srgbClr val="F9F9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037993" y="6837521"/>
            <a:ext cx="4443889"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chemeClr val="dk1"/>
              </a:buClr>
              <a:buSzPts val="4374"/>
              <a:buFont typeface="Calibri"/>
              <a:buNone/>
            </a:pPr>
            <a:endParaRPr sz="4374" b="0" i="0" u="none" strike="noStrike" cap="none">
              <a:solidFill>
                <a:schemeClr val="dk1"/>
              </a:solidFill>
              <a:latin typeface="Calibri"/>
              <a:ea typeface="Calibri"/>
              <a:cs typeface="Calibri"/>
              <a:sym typeface="Calibri"/>
            </a:endParaRPr>
          </a:p>
        </p:txBody>
      </p:sp>
      <p:pic>
        <p:nvPicPr>
          <p:cNvPr id="295" name="Google Shape;295;p2"/>
          <p:cNvPicPr preferRelativeResize="0"/>
          <p:nvPr/>
        </p:nvPicPr>
        <p:blipFill rotWithShape="1">
          <a:blip r:embed="rId4">
            <a:alphaModFix/>
          </a:blip>
          <a:srcRect b="20483"/>
          <a:stretch/>
        </p:blipFill>
        <p:spPr>
          <a:xfrm>
            <a:off x="544950" y="308838"/>
            <a:ext cx="13295175" cy="1524300"/>
          </a:xfrm>
          <a:prstGeom prst="rect">
            <a:avLst/>
          </a:prstGeom>
          <a:noFill/>
          <a:ln>
            <a:noFill/>
          </a:ln>
        </p:spPr>
      </p:pic>
      <p:pic>
        <p:nvPicPr>
          <p:cNvPr id="296" name="Google Shape;296;p2"/>
          <p:cNvPicPr preferRelativeResize="0"/>
          <p:nvPr/>
        </p:nvPicPr>
        <p:blipFill rotWithShape="1">
          <a:blip r:embed="rId5">
            <a:alphaModFix/>
          </a:blip>
          <a:srcRect t="11468" b="6784"/>
          <a:stretch/>
        </p:blipFill>
        <p:spPr>
          <a:xfrm>
            <a:off x="0" y="1998109"/>
            <a:ext cx="14630400" cy="4137400"/>
          </a:xfrm>
          <a:prstGeom prst="rect">
            <a:avLst/>
          </a:prstGeom>
          <a:noFill/>
          <a:ln>
            <a:noFill/>
          </a:ln>
        </p:spPr>
      </p:pic>
      <p:pic>
        <p:nvPicPr>
          <p:cNvPr id="297" name="Google Shape;297;p2"/>
          <p:cNvPicPr preferRelativeResize="0"/>
          <p:nvPr/>
        </p:nvPicPr>
        <p:blipFill>
          <a:blip r:embed="rId6">
            <a:alphaModFix/>
          </a:blip>
          <a:stretch>
            <a:fillRect/>
          </a:stretch>
        </p:blipFill>
        <p:spPr>
          <a:xfrm>
            <a:off x="9900" y="1998109"/>
            <a:ext cx="14630400" cy="4137400"/>
          </a:xfrm>
          <a:prstGeom prst="rect">
            <a:avLst/>
          </a:prstGeom>
          <a:noFill/>
          <a:ln>
            <a:noFill/>
          </a:ln>
        </p:spPr>
      </p:pic>
      <p:sp>
        <p:nvSpPr>
          <p:cNvPr id="298" name="Google Shape;298;p2"/>
          <p:cNvSpPr txBox="1"/>
          <p:nvPr/>
        </p:nvSpPr>
        <p:spPr>
          <a:xfrm>
            <a:off x="100362" y="6231491"/>
            <a:ext cx="14128594" cy="1775085"/>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Nunito"/>
              <a:buChar char="●"/>
            </a:pPr>
            <a:r>
              <a:rPr lang="en-US" sz="2000" dirty="0">
                <a:latin typeface="Adobe Devanagari" panose="02040503050201020203" pitchFamily="18" charset="0"/>
                <a:ea typeface="Nunito"/>
                <a:cs typeface="Adobe Devanagari" panose="02040503050201020203" pitchFamily="18" charset="0"/>
                <a:sym typeface="Nunito"/>
              </a:rPr>
              <a:t>We analyzed the Service that done in the service station in each &amp; every service that done in the past 3 months data , in primarily the station encountered most of the service in the  Preventive Maintenance Service (PMS), Repair and Replacement (RR), and Breakdown Assistance and Parts Procurement (BANDP). </a:t>
            </a:r>
            <a:endParaRPr sz="2000" dirty="0">
              <a:latin typeface="Adobe Devanagari" panose="02040503050201020203" pitchFamily="18" charset="0"/>
              <a:ea typeface="Nunito"/>
              <a:cs typeface="Adobe Devanagari" panose="02040503050201020203" pitchFamily="18" charset="0"/>
              <a:sym typeface="Nunito"/>
            </a:endParaRPr>
          </a:p>
          <a:p>
            <a:pPr marL="457200" lvl="0" indent="-330200" algn="l" rtl="0">
              <a:spcBef>
                <a:spcPts val="0"/>
              </a:spcBef>
              <a:spcAft>
                <a:spcPts val="0"/>
              </a:spcAft>
              <a:buSzPts val="1600"/>
              <a:buFont typeface="Nunito"/>
              <a:buChar char="●"/>
            </a:pPr>
            <a:r>
              <a:rPr lang="en-US" sz="2000" dirty="0">
                <a:latin typeface="Adobe Devanagari" panose="02040503050201020203" pitchFamily="18" charset="0"/>
                <a:ea typeface="Nunito"/>
                <a:cs typeface="Adobe Devanagari" panose="02040503050201020203" pitchFamily="18" charset="0"/>
                <a:sym typeface="Nunito"/>
              </a:rPr>
              <a:t>We have done the analysis in week wise over the three month period of time , we found service that encounter by the station is almost consistent in the over period of time . </a:t>
            </a:r>
            <a:endParaRPr sz="2000" dirty="0">
              <a:latin typeface="Adobe Devanagari" panose="02040503050201020203" pitchFamily="18" charset="0"/>
              <a:ea typeface="Nunito"/>
              <a:cs typeface="Adobe Devanagari" panose="02040503050201020203" pitchFamily="18" charset="0"/>
              <a:sym typeface="Nunito"/>
            </a:endParaRPr>
          </a:p>
        </p:txBody>
      </p:sp>
      <p:cxnSp>
        <p:nvCxnSpPr>
          <p:cNvPr id="2" name="Straight Connector 1">
            <a:extLst>
              <a:ext uri="{FF2B5EF4-FFF2-40B4-BE49-F238E27FC236}">
                <a16:creationId xmlns:a16="http://schemas.microsoft.com/office/drawing/2014/main" id="{B460D6D8-76A2-A64B-3F4D-86D9FE719B3A}"/>
              </a:ext>
            </a:extLst>
          </p:cNvPr>
          <p:cNvCxnSpPr>
            <a:cxnSpLocks/>
          </p:cNvCxnSpPr>
          <p:nvPr/>
        </p:nvCxnSpPr>
        <p:spPr>
          <a:xfrm>
            <a:off x="14474283" y="6534615"/>
            <a:ext cx="0" cy="136836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F2E1142-1081-EB56-E845-B07B98D5D36A}"/>
              </a:ext>
            </a:extLst>
          </p:cNvPr>
          <p:cNvCxnSpPr>
            <a:cxnSpLocks/>
          </p:cNvCxnSpPr>
          <p:nvPr/>
        </p:nvCxnSpPr>
        <p:spPr>
          <a:xfrm flipH="1">
            <a:off x="8709102" y="7902977"/>
            <a:ext cx="5765181" cy="7022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880974-3E08-149F-A721-F81421FEF19B}"/>
              </a:ext>
            </a:extLst>
          </p:cNvPr>
          <p:cNvCxnSpPr>
            <a:cxnSpLocks/>
          </p:cNvCxnSpPr>
          <p:nvPr/>
        </p:nvCxnSpPr>
        <p:spPr>
          <a:xfrm>
            <a:off x="200722" y="308838"/>
            <a:ext cx="4694663"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8422FE-87E7-30F3-7D72-EFC8D581CA9B}"/>
              </a:ext>
            </a:extLst>
          </p:cNvPr>
          <p:cNvCxnSpPr>
            <a:cxnSpLocks/>
          </p:cNvCxnSpPr>
          <p:nvPr/>
        </p:nvCxnSpPr>
        <p:spPr>
          <a:xfrm>
            <a:off x="223024" y="308838"/>
            <a:ext cx="0" cy="15243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4fba462575_0_1"/>
          <p:cNvSpPr txBox="1">
            <a:spLocks noGrp="1"/>
          </p:cNvSpPr>
          <p:nvPr>
            <p:ph type="body" idx="1"/>
          </p:nvPr>
        </p:nvSpPr>
        <p:spPr>
          <a:xfrm>
            <a:off x="2086075" y="6622350"/>
            <a:ext cx="12441300" cy="1213800"/>
          </a:xfrm>
          <a:prstGeom prst="rect">
            <a:avLst/>
          </a:prstGeom>
        </p:spPr>
        <p:txBody>
          <a:bodyPr spcFirstLastPara="1" wrap="square" lIns="146275" tIns="146275" rIns="146275" bIns="146275" anchor="t" anchorCtr="0">
            <a:noAutofit/>
          </a:bodyPr>
          <a:lstStyle/>
          <a:p>
            <a:pPr marL="0" lvl="0" indent="0" algn="l" rtl="0">
              <a:spcBef>
                <a:spcPts val="0"/>
              </a:spcBef>
              <a:spcAft>
                <a:spcPts val="0"/>
              </a:spcAft>
              <a:buNone/>
            </a:pPr>
            <a:r>
              <a:rPr lang="en-US" sz="2000" dirty="0">
                <a:solidFill>
                  <a:srgbClr val="16330F"/>
                </a:solidFill>
                <a:highlight>
                  <a:srgbClr val="FAF5EA"/>
                </a:highlight>
                <a:latin typeface="Adobe Devanagari" panose="02040503050201020203" pitchFamily="18" charset="0"/>
                <a:ea typeface="Georgia"/>
                <a:cs typeface="Adobe Devanagari" panose="02040503050201020203" pitchFamily="18" charset="0"/>
                <a:sym typeface="Georgia"/>
              </a:rPr>
              <a:t>In the scatter plot depicting the duration of BANDP service from car arrival to completion, we noticed a significant dispersion. BANDP, which accounted for 57% of service time among 588 encounters, was managed by a single technician. </a:t>
            </a:r>
            <a:endParaRPr sz="2000" dirty="0">
              <a:solidFill>
                <a:srgbClr val="16330F"/>
              </a:solidFill>
              <a:highlight>
                <a:srgbClr val="FAF5EA"/>
              </a:highlight>
              <a:latin typeface="Adobe Devanagari" panose="02040503050201020203" pitchFamily="18" charset="0"/>
              <a:ea typeface="Georgia"/>
              <a:cs typeface="Adobe Devanagari" panose="02040503050201020203" pitchFamily="18" charset="0"/>
              <a:sym typeface="Georgia"/>
            </a:endParaRPr>
          </a:p>
          <a:p>
            <a:pPr marL="0" lvl="0" indent="0" algn="l" rtl="0">
              <a:spcBef>
                <a:spcPts val="0"/>
              </a:spcBef>
              <a:spcAft>
                <a:spcPts val="0"/>
              </a:spcAft>
              <a:buNone/>
            </a:pPr>
            <a:r>
              <a:rPr lang="en-US" sz="2000" dirty="0">
                <a:solidFill>
                  <a:srgbClr val="16330F"/>
                </a:solidFill>
                <a:highlight>
                  <a:srgbClr val="FAF5EA"/>
                </a:highlight>
                <a:latin typeface="Adobe Devanagari" panose="02040503050201020203" pitchFamily="18" charset="0"/>
                <a:ea typeface="Georgia"/>
                <a:cs typeface="Adobe Devanagari" panose="02040503050201020203" pitchFamily="18" charset="0"/>
                <a:sym typeface="Georgia"/>
              </a:rPr>
              <a:t>The scatter plot shows a relatively tight distribution of PMS service times. On average, PMS service accounted for 19.67% of the total service time for the car during its service life. </a:t>
            </a:r>
            <a:endParaRPr sz="2000" dirty="0">
              <a:latin typeface="Adobe Devanagari" panose="02040503050201020203" pitchFamily="18" charset="0"/>
              <a:cs typeface="Adobe Devanagari" panose="02040503050201020203" pitchFamily="18" charset="0"/>
            </a:endParaRPr>
          </a:p>
        </p:txBody>
      </p:sp>
      <p:pic>
        <p:nvPicPr>
          <p:cNvPr id="305" name="Google Shape;305;g24fba462575_0_1"/>
          <p:cNvPicPr preferRelativeResize="0"/>
          <p:nvPr/>
        </p:nvPicPr>
        <p:blipFill rotWithShape="1">
          <a:blip r:embed="rId3">
            <a:alphaModFix/>
          </a:blip>
          <a:srcRect t="5606"/>
          <a:stretch/>
        </p:blipFill>
        <p:spPr>
          <a:xfrm>
            <a:off x="268325" y="879375"/>
            <a:ext cx="9464026" cy="5497401"/>
          </a:xfrm>
          <a:prstGeom prst="rect">
            <a:avLst/>
          </a:prstGeom>
          <a:noFill/>
          <a:ln>
            <a:noFill/>
          </a:ln>
        </p:spPr>
      </p:pic>
      <p:pic>
        <p:nvPicPr>
          <p:cNvPr id="306" name="Google Shape;306;g24fba462575_0_1"/>
          <p:cNvPicPr preferRelativeResize="0"/>
          <p:nvPr/>
        </p:nvPicPr>
        <p:blipFill>
          <a:blip r:embed="rId4">
            <a:alphaModFix/>
          </a:blip>
          <a:stretch>
            <a:fillRect/>
          </a:stretch>
        </p:blipFill>
        <p:spPr>
          <a:xfrm>
            <a:off x="9732350" y="350925"/>
            <a:ext cx="4566952" cy="2701201"/>
          </a:xfrm>
          <a:prstGeom prst="rect">
            <a:avLst/>
          </a:prstGeom>
          <a:noFill/>
          <a:ln>
            <a:noFill/>
          </a:ln>
        </p:spPr>
      </p:pic>
      <p:pic>
        <p:nvPicPr>
          <p:cNvPr id="307" name="Google Shape;307;g24fba462575_0_1"/>
          <p:cNvPicPr preferRelativeResize="0"/>
          <p:nvPr/>
        </p:nvPicPr>
        <p:blipFill>
          <a:blip r:embed="rId5">
            <a:alphaModFix/>
          </a:blip>
          <a:stretch>
            <a:fillRect/>
          </a:stretch>
        </p:blipFill>
        <p:spPr>
          <a:xfrm>
            <a:off x="9732350" y="3114250"/>
            <a:ext cx="4795102" cy="3245850"/>
          </a:xfrm>
          <a:prstGeom prst="rect">
            <a:avLst/>
          </a:prstGeom>
          <a:noFill/>
          <a:ln>
            <a:noFill/>
          </a:ln>
        </p:spPr>
      </p:pic>
      <p:sp>
        <p:nvSpPr>
          <p:cNvPr id="308" name="Google Shape;308;g24fba462575_0_1"/>
          <p:cNvSpPr txBox="1"/>
          <p:nvPr/>
        </p:nvSpPr>
        <p:spPr>
          <a:xfrm>
            <a:off x="211875" y="183500"/>
            <a:ext cx="43944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Nunito"/>
                <a:ea typeface="Nunito"/>
                <a:cs typeface="Nunito"/>
                <a:sym typeface="Nunito"/>
              </a:rPr>
              <a:t>Dispersion In Completing BANDP Service</a:t>
            </a:r>
            <a:endParaRPr sz="1600" b="1">
              <a:latin typeface="Nunito"/>
              <a:ea typeface="Nunito"/>
              <a:cs typeface="Nunito"/>
              <a:sym typeface="Nunito"/>
            </a:endParaRPr>
          </a:p>
        </p:txBody>
      </p:sp>
      <p:sp>
        <p:nvSpPr>
          <p:cNvPr id="309" name="Google Shape;309;g24fba462575_0_1"/>
          <p:cNvSpPr txBox="1"/>
          <p:nvPr/>
        </p:nvSpPr>
        <p:spPr>
          <a:xfrm>
            <a:off x="10355300" y="692550"/>
            <a:ext cx="6678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PMS</a:t>
            </a:r>
            <a:endParaRPr>
              <a:latin typeface="Nunito"/>
              <a:ea typeface="Nunito"/>
              <a:cs typeface="Nunito"/>
              <a:sym typeface="Nunito"/>
            </a:endParaRPr>
          </a:p>
        </p:txBody>
      </p:sp>
      <p:sp>
        <p:nvSpPr>
          <p:cNvPr id="310" name="Google Shape;310;g24fba462575_0_1"/>
          <p:cNvSpPr txBox="1"/>
          <p:nvPr/>
        </p:nvSpPr>
        <p:spPr>
          <a:xfrm>
            <a:off x="10479525" y="3409850"/>
            <a:ext cx="5436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RR</a:t>
            </a:r>
            <a:endParaRPr>
              <a:latin typeface="Nunito"/>
              <a:ea typeface="Nunito"/>
              <a:cs typeface="Nunito"/>
              <a:sym typeface="Nunito"/>
            </a:endParaRPr>
          </a:p>
        </p:txBody>
      </p:sp>
      <p:cxnSp>
        <p:nvCxnSpPr>
          <p:cNvPr id="2" name="Straight Connector 1">
            <a:extLst>
              <a:ext uri="{FF2B5EF4-FFF2-40B4-BE49-F238E27FC236}">
                <a16:creationId xmlns:a16="http://schemas.microsoft.com/office/drawing/2014/main" id="{0796ADAB-DD24-FA71-6FA2-FDA791769F22}"/>
              </a:ext>
            </a:extLst>
          </p:cNvPr>
          <p:cNvCxnSpPr/>
          <p:nvPr/>
        </p:nvCxnSpPr>
        <p:spPr>
          <a:xfrm>
            <a:off x="14527375" y="183500"/>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164845D-B72A-47C6-35B8-BC87FE339064}"/>
              </a:ext>
            </a:extLst>
          </p:cNvPr>
          <p:cNvCxnSpPr>
            <a:cxnSpLocks/>
          </p:cNvCxnSpPr>
          <p:nvPr/>
        </p:nvCxnSpPr>
        <p:spPr>
          <a:xfrm flipH="1">
            <a:off x="11474605" y="190135"/>
            <a:ext cx="305277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E04F1C-C3DA-A01F-F8DA-941311153D37}"/>
              </a:ext>
            </a:extLst>
          </p:cNvPr>
          <p:cNvCxnSpPr>
            <a:cxnSpLocks/>
          </p:cNvCxnSpPr>
          <p:nvPr/>
        </p:nvCxnSpPr>
        <p:spPr>
          <a:xfrm>
            <a:off x="100361" y="4114800"/>
            <a:ext cx="0" cy="4012768"/>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3F6F501-4497-2230-951B-3B8BAA6051C8}"/>
              </a:ext>
            </a:extLst>
          </p:cNvPr>
          <p:cNvCxnSpPr>
            <a:cxnSpLocks/>
          </p:cNvCxnSpPr>
          <p:nvPr/>
        </p:nvCxnSpPr>
        <p:spPr>
          <a:xfrm flipH="1">
            <a:off x="100361" y="8127568"/>
            <a:ext cx="7058722" cy="1667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317" name="Google Shape;317;p4"/>
          <p:cNvSpPr/>
          <p:nvPr/>
        </p:nvSpPr>
        <p:spPr>
          <a:xfrm>
            <a:off x="0" y="0"/>
            <a:ext cx="14630400" cy="8229600"/>
          </a:xfrm>
          <a:prstGeom prst="rect">
            <a:avLst/>
          </a:prstGeom>
          <a:solidFill>
            <a:srgbClr val="F9F9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 descr="preencoded.png"/>
          <p:cNvPicPr preferRelativeResize="0"/>
          <p:nvPr/>
        </p:nvPicPr>
        <p:blipFill rotWithShape="1">
          <a:blip r:embed="rId4">
            <a:alphaModFix/>
          </a:blip>
          <a:srcRect/>
          <a:stretch/>
        </p:blipFill>
        <p:spPr>
          <a:xfrm>
            <a:off x="0" y="0"/>
            <a:ext cx="14630400" cy="8229600"/>
          </a:xfrm>
          <a:prstGeom prst="rect">
            <a:avLst/>
          </a:prstGeom>
          <a:noFill/>
          <a:ln>
            <a:noFill/>
          </a:ln>
        </p:spPr>
      </p:pic>
      <p:sp>
        <p:nvSpPr>
          <p:cNvPr id="319" name="Google Shape;319;p4"/>
          <p:cNvSpPr/>
          <p:nvPr/>
        </p:nvSpPr>
        <p:spPr>
          <a:xfrm>
            <a:off x="11151" y="0"/>
            <a:ext cx="14630400" cy="8229600"/>
          </a:xfrm>
          <a:prstGeom prst="rect">
            <a:avLst/>
          </a:prstGeom>
          <a:solidFill>
            <a:srgbClr val="F9F9FF">
              <a:alpha val="8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20" name="Google Shape;320;p4" descr="preencoded.png"/>
          <p:cNvPicPr preferRelativeResize="0"/>
          <p:nvPr/>
        </p:nvPicPr>
        <p:blipFill rotWithShape="1">
          <a:blip r:embed="rId5">
            <a:alphaModFix/>
          </a:blip>
          <a:srcRect t="5606"/>
          <a:stretch/>
        </p:blipFill>
        <p:spPr>
          <a:xfrm>
            <a:off x="545550" y="680275"/>
            <a:ext cx="13539299" cy="5156750"/>
          </a:xfrm>
          <a:prstGeom prst="rect">
            <a:avLst/>
          </a:prstGeom>
          <a:noFill/>
          <a:ln>
            <a:noFill/>
          </a:ln>
        </p:spPr>
      </p:pic>
      <p:sp>
        <p:nvSpPr>
          <p:cNvPr id="321" name="Google Shape;321;p4"/>
          <p:cNvSpPr txBox="1"/>
          <p:nvPr/>
        </p:nvSpPr>
        <p:spPr>
          <a:xfrm>
            <a:off x="582600" y="6173775"/>
            <a:ext cx="13465200" cy="15528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400" dirty="0">
                <a:latin typeface="Adobe Devanagari" panose="02040503050201020203" pitchFamily="18" charset="0"/>
                <a:ea typeface="Nunito"/>
                <a:cs typeface="Adobe Devanagari" panose="02040503050201020203" pitchFamily="18" charset="0"/>
                <a:sym typeface="Nunito"/>
              </a:rPr>
              <a:t>This graph represents the data wise analysis of car services requests based on their service type. Through the graph we can see that there is pattern when we consider the PMS services, which is Periodic maintenance service. It spikes on Wednesdays and Saturdays, while have minimum requests on Sundays .It indicates that we can expect low encounters in Sunday and high encounters in Wednesday and Saturday in a week .</a:t>
            </a:r>
            <a:endParaRPr sz="2400" dirty="0">
              <a:latin typeface="Adobe Devanagari" panose="02040503050201020203" pitchFamily="18" charset="0"/>
              <a:ea typeface="Nunito"/>
              <a:cs typeface="Adobe Devanagari" panose="02040503050201020203" pitchFamily="18" charset="0"/>
              <a:sym typeface="Nunito"/>
            </a:endParaRPr>
          </a:p>
        </p:txBody>
      </p:sp>
      <p:pic>
        <p:nvPicPr>
          <p:cNvPr id="322" name="Google Shape;322;p4"/>
          <p:cNvPicPr preferRelativeResize="0"/>
          <p:nvPr/>
        </p:nvPicPr>
        <p:blipFill rotWithShape="1">
          <a:blip r:embed="rId6">
            <a:alphaModFix/>
          </a:blip>
          <a:srcRect t="5031" b="1088"/>
          <a:stretch/>
        </p:blipFill>
        <p:spPr>
          <a:xfrm>
            <a:off x="76200" y="538106"/>
            <a:ext cx="14325600" cy="5426649"/>
          </a:xfrm>
          <a:prstGeom prst="rect">
            <a:avLst/>
          </a:prstGeom>
          <a:noFill/>
          <a:ln>
            <a:noFill/>
          </a:ln>
        </p:spPr>
      </p:pic>
      <p:sp>
        <p:nvSpPr>
          <p:cNvPr id="2" name="TextBox 1">
            <a:extLst>
              <a:ext uri="{FF2B5EF4-FFF2-40B4-BE49-F238E27FC236}">
                <a16:creationId xmlns:a16="http://schemas.microsoft.com/office/drawing/2014/main" id="{5053BFCF-B84A-B5BD-E91B-9793562F87EA}"/>
              </a:ext>
            </a:extLst>
          </p:cNvPr>
          <p:cNvSpPr txBox="1"/>
          <p:nvPr/>
        </p:nvSpPr>
        <p:spPr>
          <a:xfrm>
            <a:off x="434898" y="223024"/>
            <a:ext cx="5720575" cy="400110"/>
          </a:xfrm>
          <a:prstGeom prst="rect">
            <a:avLst/>
          </a:prstGeom>
          <a:noFill/>
        </p:spPr>
        <p:txBody>
          <a:bodyPr wrap="square" rtlCol="0">
            <a:spAutoFit/>
          </a:bodyPr>
          <a:lstStyle/>
          <a:p>
            <a:r>
              <a:rPr lang="en-US" sz="2000" b="1" dirty="0"/>
              <a:t>Timeline for Services that encountered</a:t>
            </a:r>
          </a:p>
        </p:txBody>
      </p:sp>
      <p:pic>
        <p:nvPicPr>
          <p:cNvPr id="4" name="Picture 3">
            <a:extLst>
              <a:ext uri="{FF2B5EF4-FFF2-40B4-BE49-F238E27FC236}">
                <a16:creationId xmlns:a16="http://schemas.microsoft.com/office/drawing/2014/main" id="{BDCE2704-5724-1C77-3750-B937081F48D7}"/>
              </a:ext>
            </a:extLst>
          </p:cNvPr>
          <p:cNvPicPr>
            <a:picLocks noChangeAspect="1"/>
          </p:cNvPicPr>
          <p:nvPr/>
        </p:nvPicPr>
        <p:blipFill rotWithShape="1">
          <a:blip r:embed="rId7"/>
          <a:srcRect t="10188"/>
          <a:stretch/>
        </p:blipFill>
        <p:spPr>
          <a:xfrm>
            <a:off x="182013" y="623134"/>
            <a:ext cx="13865787" cy="5493387"/>
          </a:xfrm>
          <a:prstGeom prst="rect">
            <a:avLst/>
          </a:prstGeom>
        </p:spPr>
      </p:pic>
      <p:sp>
        <p:nvSpPr>
          <p:cNvPr id="5" name="Rectangle 4">
            <a:extLst>
              <a:ext uri="{FF2B5EF4-FFF2-40B4-BE49-F238E27FC236}">
                <a16:creationId xmlns:a16="http://schemas.microsoft.com/office/drawing/2014/main" id="{01306002-8A60-E84E-19A7-8A52C89E6B92}"/>
              </a:ext>
            </a:extLst>
          </p:cNvPr>
          <p:cNvSpPr/>
          <p:nvPr/>
        </p:nvSpPr>
        <p:spPr>
          <a:xfrm>
            <a:off x="992459" y="4928839"/>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9B4161-1D40-FD0C-B5F5-E0B2BEF915BA}"/>
              </a:ext>
            </a:extLst>
          </p:cNvPr>
          <p:cNvSpPr/>
          <p:nvPr/>
        </p:nvSpPr>
        <p:spPr>
          <a:xfrm>
            <a:off x="2393795" y="4992704"/>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5E830F-5B3E-554B-2CD3-5C5FC6B73230}"/>
              </a:ext>
            </a:extLst>
          </p:cNvPr>
          <p:cNvSpPr/>
          <p:nvPr/>
        </p:nvSpPr>
        <p:spPr>
          <a:xfrm>
            <a:off x="3795131" y="4705815"/>
            <a:ext cx="178419" cy="11598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62AE63-8E4C-2E98-E712-735EB1409DE8}"/>
              </a:ext>
            </a:extLst>
          </p:cNvPr>
          <p:cNvSpPr/>
          <p:nvPr/>
        </p:nvSpPr>
        <p:spPr>
          <a:xfrm>
            <a:off x="5196467" y="4705815"/>
            <a:ext cx="178419" cy="11598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ABC29EE-F352-7592-6BAC-2CCBA262E83D}"/>
              </a:ext>
            </a:extLst>
          </p:cNvPr>
          <p:cNvSpPr/>
          <p:nvPr/>
        </p:nvSpPr>
        <p:spPr>
          <a:xfrm>
            <a:off x="6641042" y="4943383"/>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5DED1A-22A1-8DA3-2A41-2E225BFF78E8}"/>
              </a:ext>
            </a:extLst>
          </p:cNvPr>
          <p:cNvSpPr/>
          <p:nvPr/>
        </p:nvSpPr>
        <p:spPr>
          <a:xfrm>
            <a:off x="8042254" y="4705815"/>
            <a:ext cx="178419" cy="1182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5FCBC4-60DD-A867-CEB5-53DE4D9242B6}"/>
              </a:ext>
            </a:extLst>
          </p:cNvPr>
          <p:cNvSpPr/>
          <p:nvPr/>
        </p:nvSpPr>
        <p:spPr>
          <a:xfrm>
            <a:off x="9443466" y="4928839"/>
            <a:ext cx="178419" cy="9577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C05DC4-E465-BEBF-F620-E83547625283}"/>
              </a:ext>
            </a:extLst>
          </p:cNvPr>
          <p:cNvSpPr/>
          <p:nvPr/>
        </p:nvSpPr>
        <p:spPr>
          <a:xfrm>
            <a:off x="10844678" y="4985980"/>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5BAC81-7022-0500-E35E-EC0ADF62AEFC}"/>
              </a:ext>
            </a:extLst>
          </p:cNvPr>
          <p:cNvSpPr/>
          <p:nvPr/>
        </p:nvSpPr>
        <p:spPr>
          <a:xfrm>
            <a:off x="12236605" y="4943383"/>
            <a:ext cx="178419" cy="9081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B26B07-39EF-99AE-4F61-F9E67E48E736}"/>
              </a:ext>
            </a:extLst>
          </p:cNvPr>
          <p:cNvSpPr/>
          <p:nvPr/>
        </p:nvSpPr>
        <p:spPr>
          <a:xfrm>
            <a:off x="1594624" y="1717288"/>
            <a:ext cx="178419" cy="411973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7ACAF2-EF23-2DA3-EE8D-208FEA6ED16E}"/>
              </a:ext>
            </a:extLst>
          </p:cNvPr>
          <p:cNvSpPr/>
          <p:nvPr/>
        </p:nvSpPr>
        <p:spPr>
          <a:xfrm>
            <a:off x="2986550" y="729818"/>
            <a:ext cx="206415" cy="515675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5EADCA-0756-2AAF-86AF-374659984BCA}"/>
              </a:ext>
            </a:extLst>
          </p:cNvPr>
          <p:cNvSpPr/>
          <p:nvPr/>
        </p:nvSpPr>
        <p:spPr>
          <a:xfrm>
            <a:off x="8645276" y="936702"/>
            <a:ext cx="177316" cy="49498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48F9E2-A420-EE92-110D-71C01CFCDEF5}"/>
              </a:ext>
            </a:extLst>
          </p:cNvPr>
          <p:cNvSpPr/>
          <p:nvPr/>
        </p:nvSpPr>
        <p:spPr>
          <a:xfrm>
            <a:off x="11475586" y="1126274"/>
            <a:ext cx="149677" cy="476029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5FB868-2C4C-A5AA-C65A-AEF2226A0B3D}"/>
              </a:ext>
            </a:extLst>
          </p:cNvPr>
          <p:cNvSpPr/>
          <p:nvPr/>
        </p:nvSpPr>
        <p:spPr>
          <a:xfrm>
            <a:off x="12857357" y="1766830"/>
            <a:ext cx="178419" cy="411973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36EF8F-E9AA-661E-88E9-60A2DBC87DDD}"/>
              </a:ext>
            </a:extLst>
          </p:cNvPr>
          <p:cNvSpPr/>
          <p:nvPr/>
        </p:nvSpPr>
        <p:spPr>
          <a:xfrm>
            <a:off x="5017801" y="1260088"/>
            <a:ext cx="167516" cy="4584209"/>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8947C9-28A6-E916-8896-9B8689D7D508}"/>
              </a:ext>
            </a:extLst>
          </p:cNvPr>
          <p:cNvSpPr/>
          <p:nvPr/>
        </p:nvSpPr>
        <p:spPr>
          <a:xfrm>
            <a:off x="13478109" y="1929161"/>
            <a:ext cx="167266" cy="3939796"/>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869C15-1931-CFB1-E956-8B918B9EB2CB}"/>
              </a:ext>
            </a:extLst>
          </p:cNvPr>
          <p:cNvSpPr/>
          <p:nvPr/>
        </p:nvSpPr>
        <p:spPr>
          <a:xfrm>
            <a:off x="2202986" y="1126274"/>
            <a:ext cx="172221" cy="4760293"/>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33C55-B204-22BA-690B-C91F49E84C63}"/>
              </a:ext>
            </a:extLst>
          </p:cNvPr>
          <p:cNvSpPr/>
          <p:nvPr/>
        </p:nvSpPr>
        <p:spPr>
          <a:xfrm>
            <a:off x="6430779" y="1929161"/>
            <a:ext cx="173214" cy="3957406"/>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52611D-DD98-0DD4-9B49-D9D08F45CC95}"/>
              </a:ext>
            </a:extLst>
          </p:cNvPr>
          <p:cNvSpPr/>
          <p:nvPr/>
        </p:nvSpPr>
        <p:spPr>
          <a:xfrm>
            <a:off x="9252280" y="1766830"/>
            <a:ext cx="145848" cy="4094966"/>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830B17-E35B-F11D-FCB9-4202D13B7F00}"/>
              </a:ext>
            </a:extLst>
          </p:cNvPr>
          <p:cNvSpPr/>
          <p:nvPr/>
        </p:nvSpPr>
        <p:spPr>
          <a:xfrm>
            <a:off x="3645453" y="1911551"/>
            <a:ext cx="142863" cy="3957406"/>
          </a:xfrm>
          <a:prstGeom prst="rect">
            <a:avLst/>
          </a:prstGeom>
          <a:solidFill>
            <a:srgbClr val="C0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DF0615-C329-1127-6D89-C688B4CB58A1}"/>
              </a:ext>
            </a:extLst>
          </p:cNvPr>
          <p:cNvSpPr/>
          <p:nvPr/>
        </p:nvSpPr>
        <p:spPr>
          <a:xfrm>
            <a:off x="10055911" y="1717288"/>
            <a:ext cx="145848" cy="414450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B5082DB-D6E5-4642-A786-75B7B5E10668}"/>
              </a:ext>
            </a:extLst>
          </p:cNvPr>
          <p:cNvSpPr/>
          <p:nvPr/>
        </p:nvSpPr>
        <p:spPr>
          <a:xfrm>
            <a:off x="7271949" y="2018371"/>
            <a:ext cx="153011" cy="381865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6B6AF89-9B24-599B-F3C9-AA192D22D461}"/>
              </a:ext>
            </a:extLst>
          </p:cNvPr>
          <p:cNvCxnSpPr>
            <a:cxnSpLocks/>
          </p:cNvCxnSpPr>
          <p:nvPr/>
        </p:nvCxnSpPr>
        <p:spPr>
          <a:xfrm flipH="1">
            <a:off x="10470995" y="7958254"/>
            <a:ext cx="401072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BA6E97-597B-7B2B-2AC5-81B13CE166DF}"/>
              </a:ext>
            </a:extLst>
          </p:cNvPr>
          <p:cNvCxnSpPr/>
          <p:nvPr/>
        </p:nvCxnSpPr>
        <p:spPr>
          <a:xfrm>
            <a:off x="14492868" y="4423317"/>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76804-D55D-063F-4AA2-3B74B2B1747D}"/>
              </a:ext>
            </a:extLst>
          </p:cNvPr>
          <p:cNvCxnSpPr>
            <a:cxnSpLocks/>
          </p:cNvCxnSpPr>
          <p:nvPr/>
        </p:nvCxnSpPr>
        <p:spPr>
          <a:xfrm>
            <a:off x="74341" y="156645"/>
            <a:ext cx="268175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B76FF9-9418-0E32-048A-B643ABFDE3E5}"/>
              </a:ext>
            </a:extLst>
          </p:cNvPr>
          <p:cNvCxnSpPr/>
          <p:nvPr/>
        </p:nvCxnSpPr>
        <p:spPr>
          <a:xfrm>
            <a:off x="74341" y="161692"/>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EB69E75-91E6-C78D-8BD0-2D8713155A10}"/>
              </a:ext>
            </a:extLst>
          </p:cNvPr>
          <p:cNvSpPr txBox="1"/>
          <p:nvPr/>
        </p:nvSpPr>
        <p:spPr>
          <a:xfrm>
            <a:off x="992460" y="5922121"/>
            <a:ext cx="1401335"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solidFill>
                  <a:schemeClr val="tx2">
                    <a:lumMod val="10000"/>
                  </a:schemeClr>
                </a:solidFill>
              </a:rPr>
              <a:t>Week 1</a:t>
            </a:r>
          </a:p>
        </p:txBody>
      </p:sp>
      <p:sp>
        <p:nvSpPr>
          <p:cNvPr id="32" name="TextBox 31">
            <a:extLst>
              <a:ext uri="{FF2B5EF4-FFF2-40B4-BE49-F238E27FC236}">
                <a16:creationId xmlns:a16="http://schemas.microsoft.com/office/drawing/2014/main" id="{257F0578-585C-DB3C-E9E4-D23FBE155BCD}"/>
              </a:ext>
            </a:extLst>
          </p:cNvPr>
          <p:cNvSpPr txBox="1"/>
          <p:nvPr/>
        </p:nvSpPr>
        <p:spPr>
          <a:xfrm>
            <a:off x="2373342" y="5924583"/>
            <a:ext cx="1421790"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solidFill>
                  <a:schemeClr val="tx2">
                    <a:lumMod val="10000"/>
                  </a:schemeClr>
                </a:solidFill>
              </a:rPr>
              <a:t>Week 2</a:t>
            </a:r>
          </a:p>
        </p:txBody>
      </p:sp>
      <p:sp>
        <p:nvSpPr>
          <p:cNvPr id="33" name="TextBox 32">
            <a:extLst>
              <a:ext uri="{FF2B5EF4-FFF2-40B4-BE49-F238E27FC236}">
                <a16:creationId xmlns:a16="http://schemas.microsoft.com/office/drawing/2014/main" id="{7AB0C751-05A5-4CD0-39D4-DF27E4CF5C6D}"/>
              </a:ext>
            </a:extLst>
          </p:cNvPr>
          <p:cNvSpPr txBox="1"/>
          <p:nvPr/>
        </p:nvSpPr>
        <p:spPr>
          <a:xfrm>
            <a:off x="3840615" y="5934649"/>
            <a:ext cx="1401335"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solidFill>
                  <a:schemeClr val="tx2">
                    <a:lumMod val="10000"/>
                  </a:schemeClr>
                </a:solidFill>
              </a:rPr>
              <a:t>Week 3</a:t>
            </a:r>
          </a:p>
        </p:txBody>
      </p:sp>
      <p:sp>
        <p:nvSpPr>
          <p:cNvPr id="34" name="TextBox 33">
            <a:extLst>
              <a:ext uri="{FF2B5EF4-FFF2-40B4-BE49-F238E27FC236}">
                <a16:creationId xmlns:a16="http://schemas.microsoft.com/office/drawing/2014/main" id="{03845C64-5ABB-68AE-6C50-755E063683CD}"/>
              </a:ext>
            </a:extLst>
          </p:cNvPr>
          <p:cNvSpPr txBox="1"/>
          <p:nvPr/>
        </p:nvSpPr>
        <p:spPr>
          <a:xfrm>
            <a:off x="5249661" y="5937565"/>
            <a:ext cx="1401335"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solidFill>
                  <a:schemeClr val="tx2">
                    <a:lumMod val="10000"/>
                  </a:schemeClr>
                </a:solidFill>
              </a:rPr>
              <a:t>Week 4</a:t>
            </a:r>
          </a:p>
        </p:txBody>
      </p:sp>
      <p:sp>
        <p:nvSpPr>
          <p:cNvPr id="35" name="TextBox 34">
            <a:extLst>
              <a:ext uri="{FF2B5EF4-FFF2-40B4-BE49-F238E27FC236}">
                <a16:creationId xmlns:a16="http://schemas.microsoft.com/office/drawing/2014/main" id="{62E8954A-046C-0343-294D-1C1E5128C72B}"/>
              </a:ext>
            </a:extLst>
          </p:cNvPr>
          <p:cNvSpPr txBox="1"/>
          <p:nvPr/>
        </p:nvSpPr>
        <p:spPr>
          <a:xfrm>
            <a:off x="6658707" y="5934648"/>
            <a:ext cx="1401335"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solidFill>
                  <a:schemeClr val="tx2">
                    <a:lumMod val="10000"/>
                  </a:schemeClr>
                </a:solidFill>
              </a:rPr>
              <a:t>Week 5</a:t>
            </a:r>
          </a:p>
        </p:txBody>
      </p:sp>
      <p:sp>
        <p:nvSpPr>
          <p:cNvPr id="36" name="TextBox 35">
            <a:extLst>
              <a:ext uri="{FF2B5EF4-FFF2-40B4-BE49-F238E27FC236}">
                <a16:creationId xmlns:a16="http://schemas.microsoft.com/office/drawing/2014/main" id="{8A678177-9E60-14D9-3DE3-706B7468BDC5}"/>
              </a:ext>
            </a:extLst>
          </p:cNvPr>
          <p:cNvSpPr txBox="1"/>
          <p:nvPr/>
        </p:nvSpPr>
        <p:spPr>
          <a:xfrm>
            <a:off x="8092948" y="5934647"/>
            <a:ext cx="1401335"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solidFill>
                  <a:schemeClr val="tx2">
                    <a:lumMod val="10000"/>
                  </a:schemeClr>
                </a:solidFill>
              </a:rPr>
              <a:t>Week 6</a:t>
            </a:r>
          </a:p>
        </p:txBody>
      </p:sp>
      <p:sp>
        <p:nvSpPr>
          <p:cNvPr id="37" name="TextBox 36">
            <a:extLst>
              <a:ext uri="{FF2B5EF4-FFF2-40B4-BE49-F238E27FC236}">
                <a16:creationId xmlns:a16="http://schemas.microsoft.com/office/drawing/2014/main" id="{B809487A-A692-A02D-B97A-17B0A64BC602}"/>
              </a:ext>
            </a:extLst>
          </p:cNvPr>
          <p:cNvSpPr txBox="1"/>
          <p:nvPr/>
        </p:nvSpPr>
        <p:spPr>
          <a:xfrm>
            <a:off x="9527190" y="5922121"/>
            <a:ext cx="1455782"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solidFill>
                  <a:schemeClr val="tx2">
                    <a:lumMod val="10000"/>
                  </a:schemeClr>
                </a:solidFill>
              </a:rPr>
              <a:t>Week 7</a:t>
            </a:r>
          </a:p>
        </p:txBody>
      </p:sp>
      <p:sp>
        <p:nvSpPr>
          <p:cNvPr id="38" name="TextBox 37">
            <a:extLst>
              <a:ext uri="{FF2B5EF4-FFF2-40B4-BE49-F238E27FC236}">
                <a16:creationId xmlns:a16="http://schemas.microsoft.com/office/drawing/2014/main" id="{E58EBF84-A357-E2CF-0DE1-985258801B97}"/>
              </a:ext>
            </a:extLst>
          </p:cNvPr>
          <p:cNvSpPr txBox="1"/>
          <p:nvPr/>
        </p:nvSpPr>
        <p:spPr>
          <a:xfrm>
            <a:off x="11009216" y="5922121"/>
            <a:ext cx="1232094"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solidFill>
                  <a:schemeClr val="tx2">
                    <a:lumMod val="10000"/>
                  </a:schemeClr>
                </a:solidFill>
              </a:rPr>
              <a:t>Week 8</a:t>
            </a:r>
          </a:p>
        </p:txBody>
      </p:sp>
      <p:sp>
        <p:nvSpPr>
          <p:cNvPr id="39" name="TextBox 38">
            <a:extLst>
              <a:ext uri="{FF2B5EF4-FFF2-40B4-BE49-F238E27FC236}">
                <a16:creationId xmlns:a16="http://schemas.microsoft.com/office/drawing/2014/main" id="{BF27E2B5-BF0A-A668-5044-BFBDC0B1F07B}"/>
              </a:ext>
            </a:extLst>
          </p:cNvPr>
          <p:cNvSpPr txBox="1"/>
          <p:nvPr/>
        </p:nvSpPr>
        <p:spPr>
          <a:xfrm>
            <a:off x="12289377" y="5918293"/>
            <a:ext cx="1401335"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solidFill>
                  <a:schemeClr val="tx2">
                    <a:lumMod val="10000"/>
                  </a:schemeClr>
                </a:solidFill>
              </a:rPr>
              <a:t>Week 9</a:t>
            </a:r>
          </a:p>
        </p:txBody>
      </p:sp>
      <p:sp>
        <p:nvSpPr>
          <p:cNvPr id="40" name="TextBox 39">
            <a:extLst>
              <a:ext uri="{FF2B5EF4-FFF2-40B4-BE49-F238E27FC236}">
                <a16:creationId xmlns:a16="http://schemas.microsoft.com/office/drawing/2014/main" id="{0B550B02-7E1B-437A-2F2E-41340A130DE6}"/>
              </a:ext>
            </a:extLst>
          </p:cNvPr>
          <p:cNvSpPr txBox="1"/>
          <p:nvPr/>
        </p:nvSpPr>
        <p:spPr>
          <a:xfrm>
            <a:off x="12218023" y="230956"/>
            <a:ext cx="1427352"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tx2">
                    <a:lumMod val="10000"/>
                  </a:schemeClr>
                </a:solidFill>
              </a:rPr>
              <a:t>Sunday</a:t>
            </a:r>
          </a:p>
        </p:txBody>
      </p:sp>
      <p:sp>
        <p:nvSpPr>
          <p:cNvPr id="41" name="Rectangle 40">
            <a:extLst>
              <a:ext uri="{FF2B5EF4-FFF2-40B4-BE49-F238E27FC236}">
                <a16:creationId xmlns:a16="http://schemas.microsoft.com/office/drawing/2014/main" id="{04044E64-27CE-8138-B174-8F7B00AD1703}"/>
              </a:ext>
            </a:extLst>
          </p:cNvPr>
          <p:cNvSpPr/>
          <p:nvPr/>
        </p:nvSpPr>
        <p:spPr>
          <a:xfrm>
            <a:off x="13367084" y="275739"/>
            <a:ext cx="186042" cy="1883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1AA3841-5C7A-809C-8677-77E30ACFB2DC}"/>
              </a:ext>
            </a:extLst>
          </p:cNvPr>
          <p:cNvSpPr txBox="1"/>
          <p:nvPr/>
        </p:nvSpPr>
        <p:spPr>
          <a:xfrm>
            <a:off x="12205648" y="543898"/>
            <a:ext cx="1421974"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tx2">
                    <a:lumMod val="10000"/>
                  </a:schemeClr>
                </a:solidFill>
              </a:rPr>
              <a:t>Wednesday</a:t>
            </a:r>
          </a:p>
        </p:txBody>
      </p:sp>
      <p:sp>
        <p:nvSpPr>
          <p:cNvPr id="43" name="TextBox 42">
            <a:extLst>
              <a:ext uri="{FF2B5EF4-FFF2-40B4-BE49-F238E27FC236}">
                <a16:creationId xmlns:a16="http://schemas.microsoft.com/office/drawing/2014/main" id="{0BB3D1D6-09C2-72DB-826B-C1DDBDBC3717}"/>
              </a:ext>
            </a:extLst>
          </p:cNvPr>
          <p:cNvSpPr txBox="1"/>
          <p:nvPr/>
        </p:nvSpPr>
        <p:spPr>
          <a:xfrm>
            <a:off x="12226552" y="839955"/>
            <a:ext cx="1401070"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tx2">
                    <a:lumMod val="10000"/>
                  </a:schemeClr>
                </a:solidFill>
              </a:rPr>
              <a:t>Saturday</a:t>
            </a:r>
          </a:p>
        </p:txBody>
      </p:sp>
      <p:sp>
        <p:nvSpPr>
          <p:cNvPr id="44" name="Rectangle 43">
            <a:extLst>
              <a:ext uri="{FF2B5EF4-FFF2-40B4-BE49-F238E27FC236}">
                <a16:creationId xmlns:a16="http://schemas.microsoft.com/office/drawing/2014/main" id="{8A2C034E-A5F4-E1E2-DAD0-927A20EF8AB8}"/>
              </a:ext>
            </a:extLst>
          </p:cNvPr>
          <p:cNvSpPr/>
          <p:nvPr/>
        </p:nvSpPr>
        <p:spPr>
          <a:xfrm>
            <a:off x="13367084" y="594029"/>
            <a:ext cx="186042" cy="18831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AA2339-295E-13ED-BB66-E201818A2A25}"/>
              </a:ext>
            </a:extLst>
          </p:cNvPr>
          <p:cNvSpPr/>
          <p:nvPr/>
        </p:nvSpPr>
        <p:spPr>
          <a:xfrm>
            <a:off x="13375700" y="899683"/>
            <a:ext cx="186042" cy="18831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F77EEB-DDAC-80D5-998A-2D95E0A2235C}"/>
              </a:ext>
            </a:extLst>
          </p:cNvPr>
          <p:cNvSpPr txBox="1"/>
          <p:nvPr/>
        </p:nvSpPr>
        <p:spPr>
          <a:xfrm>
            <a:off x="356839" y="278780"/>
            <a:ext cx="11563815" cy="523220"/>
          </a:xfrm>
          <a:prstGeom prst="rect">
            <a:avLst/>
          </a:prstGeom>
          <a:noFill/>
        </p:spPr>
        <p:txBody>
          <a:bodyPr wrap="square" rtlCol="0">
            <a:spAutoFit/>
          </a:bodyPr>
          <a:lstStyle/>
          <a:p>
            <a:r>
              <a:rPr lang="en-US" sz="2800" b="1" dirty="0">
                <a:latin typeface="Adobe Devanagari" panose="02040503050201020203" pitchFamily="18" charset="0"/>
                <a:cs typeface="Adobe Devanagari" panose="02040503050201020203" pitchFamily="18" charset="0"/>
              </a:rPr>
              <a:t>Challenges :</a:t>
            </a:r>
          </a:p>
        </p:txBody>
      </p:sp>
      <p:sp>
        <p:nvSpPr>
          <p:cNvPr id="3" name="TextBox 2">
            <a:extLst>
              <a:ext uri="{FF2B5EF4-FFF2-40B4-BE49-F238E27FC236}">
                <a16:creationId xmlns:a16="http://schemas.microsoft.com/office/drawing/2014/main" id="{6BE10168-B980-CA55-6C67-D8155E8C4152}"/>
              </a:ext>
            </a:extLst>
          </p:cNvPr>
          <p:cNvSpPr txBox="1"/>
          <p:nvPr/>
        </p:nvSpPr>
        <p:spPr>
          <a:xfrm>
            <a:off x="635619" y="970156"/>
            <a:ext cx="13303405" cy="1015663"/>
          </a:xfrm>
          <a:prstGeom prst="rect">
            <a:avLst/>
          </a:prstGeom>
          <a:noFill/>
        </p:spPr>
        <p:txBody>
          <a:bodyPr wrap="square" rtlCol="0">
            <a:spAutoFit/>
          </a:bodyPr>
          <a:lstStyle/>
          <a:p>
            <a:r>
              <a:rPr lang="en-US" sz="2000" dirty="0">
                <a:latin typeface="Adobe Devanagari" panose="02040503050201020203" pitchFamily="18" charset="0"/>
                <a:cs typeface="Adobe Devanagari" panose="02040503050201020203" pitchFamily="18" charset="0"/>
              </a:rPr>
              <a:t>Most of the works in the BANDP service need to be done manually such as Color Spraying ,Parts Changing etc.. It results in the high time consumption in the workflow ,particularly the BANDP service have low number of technicians to handle</a:t>
            </a:r>
          </a:p>
          <a:p>
            <a:r>
              <a:rPr lang="en-US" sz="2000" dirty="0">
                <a:latin typeface="Adobe Devanagari" panose="02040503050201020203" pitchFamily="18" charset="0"/>
                <a:cs typeface="Adobe Devanagari" panose="02040503050201020203" pitchFamily="18" charset="0"/>
              </a:rPr>
              <a:t> </a:t>
            </a:r>
          </a:p>
        </p:txBody>
      </p:sp>
      <p:pic>
        <p:nvPicPr>
          <p:cNvPr id="1026" name="Picture 2" descr="Repetitive Motion Injuries - O'Bryan Law">
            <a:extLst>
              <a:ext uri="{FF2B5EF4-FFF2-40B4-BE49-F238E27FC236}">
                <a16:creationId xmlns:a16="http://schemas.microsoft.com/office/drawing/2014/main" id="{D486CDDE-1330-3AA6-4C39-8B73510A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16" y="2231464"/>
            <a:ext cx="3962644" cy="26430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544F09-93A1-35C5-5448-C707246B78AE}"/>
              </a:ext>
            </a:extLst>
          </p:cNvPr>
          <p:cNvSpPr txBox="1"/>
          <p:nvPr/>
        </p:nvSpPr>
        <p:spPr>
          <a:xfrm>
            <a:off x="753482" y="4616605"/>
            <a:ext cx="3060235" cy="3334215"/>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DFB67753-351D-8D30-522E-6CE05AB22D4C}"/>
              </a:ext>
            </a:extLst>
          </p:cNvPr>
          <p:cNvSpPr txBox="1"/>
          <p:nvPr/>
        </p:nvSpPr>
        <p:spPr>
          <a:xfrm>
            <a:off x="857792" y="5434811"/>
            <a:ext cx="3060235" cy="2246769"/>
          </a:xfrm>
          <a:prstGeom prst="rect">
            <a:avLst/>
          </a:prstGeom>
          <a:noFill/>
        </p:spPr>
        <p:txBody>
          <a:bodyPr wrap="square" rtlCol="0">
            <a:spAutoFit/>
          </a:bodyPr>
          <a:lstStyle/>
          <a:p>
            <a:pPr marR="0" algn="l" rtl="0">
              <a:spcBef>
                <a:spcPts val="0"/>
              </a:spcBef>
              <a:spcAft>
                <a:spcPts val="0"/>
              </a:spcAft>
            </a:pPr>
            <a:endParaRPr lang="en-US" b="1" dirty="0">
              <a:effectLst/>
              <a:latin typeface="Adobe Devanagari" panose="02040503050201020203" pitchFamily="18" charset="0"/>
              <a:cs typeface="Adobe Devanagari" panose="02040503050201020203" pitchFamily="18" charset="0"/>
            </a:endParaRPr>
          </a:p>
          <a:p>
            <a:pPr marR="0" algn="l" rtl="0">
              <a:spcBef>
                <a:spcPts val="0"/>
              </a:spcBef>
              <a:spcAft>
                <a:spcPts val="0"/>
              </a:spcAft>
            </a:pPr>
            <a:r>
              <a:rPr lang="en-US" sz="1800" b="1" i="0" dirty="0">
                <a:solidFill>
                  <a:srgbClr val="0A0A0A"/>
                </a:solidFill>
                <a:effectLst/>
                <a:latin typeface="Adobe Devanagari" panose="02040503050201020203" pitchFamily="18" charset="0"/>
                <a:ea typeface="Arial" panose="020B0604020202020204" pitchFamily="34" charset="0"/>
                <a:cs typeface="Adobe Devanagari" panose="02040503050201020203" pitchFamily="18" charset="0"/>
              </a:rPr>
              <a:t>Repetitive Motion Disorders: </a:t>
            </a:r>
            <a:r>
              <a:rPr lang="en-US" sz="1800" b="0" i="0" dirty="0">
                <a:solidFill>
                  <a:srgbClr val="0A0A0A"/>
                </a:solidFill>
                <a:effectLst/>
                <a:latin typeface="Adobe Devanagari" panose="02040503050201020203" pitchFamily="18" charset="0"/>
                <a:ea typeface="Arial" panose="020B0604020202020204" pitchFamily="34" charset="0"/>
                <a:cs typeface="Adobe Devanagari" panose="02040503050201020203" pitchFamily="18" charset="0"/>
              </a:rPr>
              <a:t>These injuries result from constant stress on one part of the body. For example, workers who repeatedly have to turn manual screwdrivers put excessive pressure on their wrists. </a:t>
            </a:r>
            <a:endParaRPr lang="en-US" dirty="0">
              <a:effectLst/>
            </a:endParaRPr>
          </a:p>
        </p:txBody>
      </p:sp>
      <p:pic>
        <p:nvPicPr>
          <p:cNvPr id="7" name="Picture 6">
            <a:extLst>
              <a:ext uri="{FF2B5EF4-FFF2-40B4-BE49-F238E27FC236}">
                <a16:creationId xmlns:a16="http://schemas.microsoft.com/office/drawing/2014/main" id="{CAA1C623-A75F-6AB8-E47E-1263FBDCC155}"/>
              </a:ext>
            </a:extLst>
          </p:cNvPr>
          <p:cNvPicPr>
            <a:picLocks noChangeAspect="1"/>
          </p:cNvPicPr>
          <p:nvPr/>
        </p:nvPicPr>
        <p:blipFill rotWithShape="1">
          <a:blip r:embed="rId3"/>
          <a:srcRect l="7959" r="15236"/>
          <a:stretch/>
        </p:blipFill>
        <p:spPr>
          <a:xfrm>
            <a:off x="5229921" y="2108162"/>
            <a:ext cx="4114800" cy="2775934"/>
          </a:xfrm>
          <a:prstGeom prst="rect">
            <a:avLst/>
          </a:prstGeom>
        </p:spPr>
      </p:pic>
      <p:sp>
        <p:nvSpPr>
          <p:cNvPr id="8" name="TextBox 7">
            <a:extLst>
              <a:ext uri="{FF2B5EF4-FFF2-40B4-BE49-F238E27FC236}">
                <a16:creationId xmlns:a16="http://schemas.microsoft.com/office/drawing/2014/main" id="{66DFE86E-B586-492B-A9D6-D64AAFD41E43}"/>
              </a:ext>
            </a:extLst>
          </p:cNvPr>
          <p:cNvSpPr txBox="1"/>
          <p:nvPr/>
        </p:nvSpPr>
        <p:spPr>
          <a:xfrm>
            <a:off x="5229921" y="5689808"/>
            <a:ext cx="4114800" cy="1631216"/>
          </a:xfrm>
          <a:prstGeom prst="rect">
            <a:avLst/>
          </a:prstGeom>
          <a:noFill/>
        </p:spPr>
        <p:txBody>
          <a:bodyPr wrap="square" rtlCol="0">
            <a:spAutoFit/>
          </a:bodyPr>
          <a:lstStyle/>
          <a:p>
            <a:r>
              <a:rPr lang="en-US" sz="2000" b="1" i="0" dirty="0">
                <a:solidFill>
                  <a:srgbClr val="0A0A0A"/>
                </a:solidFill>
                <a:effectLst/>
                <a:latin typeface="Adobe Devanagari" panose="02040503050201020203" pitchFamily="18" charset="0"/>
                <a:cs typeface="Adobe Devanagari" panose="02040503050201020203" pitchFamily="18" charset="0"/>
              </a:rPr>
              <a:t>Chemical Exposure: </a:t>
            </a:r>
            <a:r>
              <a:rPr lang="en-US" sz="2000" i="0" dirty="0">
                <a:solidFill>
                  <a:srgbClr val="0A0A0A"/>
                </a:solidFill>
                <a:effectLst/>
                <a:latin typeface="Adobe Devanagari" panose="02040503050201020203" pitchFamily="18" charset="0"/>
                <a:cs typeface="Adobe Devanagari" panose="02040503050201020203" pitchFamily="18" charset="0"/>
              </a:rPr>
              <a:t>Along with the particles and dust produced by grinders, polishers, buffing machines and other equipment, the respiratory systems, eyes and skin of workers are at risk of damage.</a:t>
            </a:r>
            <a:endParaRPr lang="en-US" sz="2000" dirty="0">
              <a:latin typeface="Adobe Devanagari" panose="02040503050201020203" pitchFamily="18" charset="0"/>
              <a:cs typeface="Adobe Devanagari" panose="02040503050201020203" pitchFamily="18" charset="0"/>
            </a:endParaRPr>
          </a:p>
        </p:txBody>
      </p:sp>
      <p:pic>
        <p:nvPicPr>
          <p:cNvPr id="1028" name="Picture 4" descr="Image of Indian Automobile Garage Worker.-CJ635871-Picxy">
            <a:extLst>
              <a:ext uri="{FF2B5EF4-FFF2-40B4-BE49-F238E27FC236}">
                <a16:creationId xmlns:a16="http://schemas.microsoft.com/office/drawing/2014/main" id="{E7E2DF4B-38D5-A6F8-C7D4-5F961DA5B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035138" y="1953929"/>
            <a:ext cx="3903886" cy="29279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E6C31E-159D-235D-6AE6-6ED1CF03D70C}"/>
              </a:ext>
            </a:extLst>
          </p:cNvPr>
          <p:cNvSpPr txBox="1"/>
          <p:nvPr/>
        </p:nvSpPr>
        <p:spPr>
          <a:xfrm>
            <a:off x="10303726" y="5166563"/>
            <a:ext cx="4014439" cy="1938992"/>
          </a:xfrm>
          <a:prstGeom prst="rect">
            <a:avLst/>
          </a:prstGeom>
          <a:noFill/>
        </p:spPr>
        <p:txBody>
          <a:bodyPr wrap="square" rtlCol="0">
            <a:spAutoFit/>
          </a:bodyPr>
          <a:lstStyle/>
          <a:p>
            <a:r>
              <a:rPr lang="en-US" sz="2000" b="1" dirty="0">
                <a:latin typeface="Adobe Devanagari" panose="02040503050201020203" pitchFamily="18" charset="0"/>
                <a:cs typeface="Adobe Devanagari" panose="02040503050201020203" pitchFamily="18" charset="0"/>
              </a:rPr>
              <a:t>Low and unexperienced Technicians </a:t>
            </a:r>
            <a:r>
              <a:rPr lang="en-US" sz="2000" dirty="0">
                <a:latin typeface="Adobe Devanagari" panose="02040503050201020203" pitchFamily="18" charset="0"/>
                <a:cs typeface="Adobe Devanagari" panose="02040503050201020203" pitchFamily="18" charset="0"/>
              </a:rPr>
              <a:t>:  We came to know most of the worker in the BANDP service are inexperienced and had no prior knowledge about the work , This results in inconsistency and delay in the workflow</a:t>
            </a:r>
          </a:p>
        </p:txBody>
      </p:sp>
      <p:cxnSp>
        <p:nvCxnSpPr>
          <p:cNvPr id="6" name="Straight Connector 5">
            <a:extLst>
              <a:ext uri="{FF2B5EF4-FFF2-40B4-BE49-F238E27FC236}">
                <a16:creationId xmlns:a16="http://schemas.microsoft.com/office/drawing/2014/main" id="{6B79D3BE-1FF0-39C1-FE3F-0DA84E066160}"/>
              </a:ext>
            </a:extLst>
          </p:cNvPr>
          <p:cNvCxnSpPr>
            <a:cxnSpLocks/>
          </p:cNvCxnSpPr>
          <p:nvPr/>
        </p:nvCxnSpPr>
        <p:spPr>
          <a:xfrm flipH="1">
            <a:off x="6936059" y="278780"/>
            <a:ext cx="752335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013F30-391A-43C2-5254-AE2A28F4E354}"/>
              </a:ext>
            </a:extLst>
          </p:cNvPr>
          <p:cNvCxnSpPr>
            <a:cxnSpLocks/>
          </p:cNvCxnSpPr>
          <p:nvPr/>
        </p:nvCxnSpPr>
        <p:spPr>
          <a:xfrm>
            <a:off x="185853" y="6612673"/>
            <a:ext cx="0" cy="14294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2A11B8-75AC-034A-C90D-CD78728390E1}"/>
              </a:ext>
            </a:extLst>
          </p:cNvPr>
          <p:cNvCxnSpPr>
            <a:cxnSpLocks/>
          </p:cNvCxnSpPr>
          <p:nvPr/>
        </p:nvCxnSpPr>
        <p:spPr>
          <a:xfrm flipH="1">
            <a:off x="185853" y="8042137"/>
            <a:ext cx="7028986"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BDAC4E-0242-0AB6-936B-8DAE1AC49C54}"/>
              </a:ext>
            </a:extLst>
          </p:cNvPr>
          <p:cNvCxnSpPr/>
          <p:nvPr/>
        </p:nvCxnSpPr>
        <p:spPr>
          <a:xfrm>
            <a:off x="14463130" y="278780"/>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02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6919C5-4D86-2334-E89B-991C36CD0A4E}"/>
              </a:ext>
            </a:extLst>
          </p:cNvPr>
          <p:cNvSpPr txBox="1"/>
          <p:nvPr/>
        </p:nvSpPr>
        <p:spPr>
          <a:xfrm>
            <a:off x="211873" y="345688"/>
            <a:ext cx="8842917" cy="523220"/>
          </a:xfrm>
          <a:prstGeom prst="rect">
            <a:avLst/>
          </a:prstGeom>
          <a:noFill/>
        </p:spPr>
        <p:txBody>
          <a:bodyPr wrap="square" rtlCol="0">
            <a:spAutoFit/>
          </a:bodyPr>
          <a:lstStyle/>
          <a:p>
            <a:r>
              <a:rPr lang="en-US" sz="2800" b="1" dirty="0">
                <a:latin typeface="Adobe Devanagari" panose="02040503050201020203" pitchFamily="18" charset="0"/>
                <a:cs typeface="Adobe Devanagari" panose="02040503050201020203" pitchFamily="18" charset="0"/>
              </a:rPr>
              <a:t>Recommendation :</a:t>
            </a:r>
          </a:p>
        </p:txBody>
      </p:sp>
      <p:sp>
        <p:nvSpPr>
          <p:cNvPr id="4" name="TextBox 3">
            <a:extLst>
              <a:ext uri="{FF2B5EF4-FFF2-40B4-BE49-F238E27FC236}">
                <a16:creationId xmlns:a16="http://schemas.microsoft.com/office/drawing/2014/main" id="{FE967B60-118E-7487-F398-72B32AF49BD6}"/>
              </a:ext>
            </a:extLst>
          </p:cNvPr>
          <p:cNvSpPr txBox="1"/>
          <p:nvPr/>
        </p:nvSpPr>
        <p:spPr>
          <a:xfrm>
            <a:off x="479502" y="868908"/>
            <a:ext cx="13058077" cy="707886"/>
          </a:xfrm>
          <a:prstGeom prst="rect">
            <a:avLst/>
          </a:prstGeom>
          <a:noFill/>
        </p:spPr>
        <p:txBody>
          <a:bodyPr wrap="square">
            <a:spAutoFit/>
          </a:bodyPr>
          <a:lstStyle/>
          <a:p>
            <a:r>
              <a:rPr lang="en-US" sz="2000" b="1" i="0" dirty="0">
                <a:solidFill>
                  <a:srgbClr val="222222"/>
                </a:solidFill>
                <a:effectLst/>
                <a:latin typeface="Adobe Devanagari" panose="02040503050201020203" pitchFamily="18" charset="0"/>
                <a:cs typeface="Adobe Devanagari" panose="02040503050201020203" pitchFamily="18" charset="0"/>
              </a:rPr>
              <a:t>Hazard  - </a:t>
            </a:r>
            <a:r>
              <a:rPr lang="en-US" sz="2000" b="1" i="0" dirty="0">
                <a:solidFill>
                  <a:srgbClr val="000000"/>
                </a:solidFill>
                <a:effectLst/>
                <a:latin typeface="Adobe Devanagari" panose="02040503050201020203" pitchFamily="18" charset="0"/>
                <a:cs typeface="Adobe Devanagari" panose="02040503050201020203" pitchFamily="18" charset="0"/>
              </a:rPr>
              <a:t> </a:t>
            </a:r>
            <a:r>
              <a:rPr lang="en-US" sz="2000" b="0" i="0" dirty="0">
                <a:solidFill>
                  <a:srgbClr val="000000"/>
                </a:solidFill>
                <a:effectLst/>
                <a:latin typeface="Adobe Devanagari" panose="02040503050201020203" pitchFamily="18" charset="0"/>
                <a:cs typeface="Adobe Devanagari" panose="02040503050201020203" pitchFamily="18" charset="0"/>
              </a:rPr>
              <a:t>Autobody workers may develop nervous disorders, skin and eye irritation, respiratory sensitization, asthma and reduced lung function from exposure to paint.</a:t>
            </a:r>
          </a:p>
        </p:txBody>
      </p:sp>
      <p:sp>
        <p:nvSpPr>
          <p:cNvPr id="6" name="TextBox 5">
            <a:extLst>
              <a:ext uri="{FF2B5EF4-FFF2-40B4-BE49-F238E27FC236}">
                <a16:creationId xmlns:a16="http://schemas.microsoft.com/office/drawing/2014/main" id="{D990CCC0-B3A2-C875-6AC1-91FAF945D923}"/>
              </a:ext>
            </a:extLst>
          </p:cNvPr>
          <p:cNvSpPr txBox="1"/>
          <p:nvPr/>
        </p:nvSpPr>
        <p:spPr>
          <a:xfrm>
            <a:off x="211873" y="1638349"/>
            <a:ext cx="7315200" cy="461665"/>
          </a:xfrm>
          <a:prstGeom prst="rect">
            <a:avLst/>
          </a:prstGeom>
          <a:noFill/>
        </p:spPr>
        <p:txBody>
          <a:bodyPr wrap="square">
            <a:spAutoFit/>
          </a:bodyPr>
          <a:lstStyle/>
          <a:p>
            <a:r>
              <a:rPr lang="en-US" sz="2400" b="1" i="0" dirty="0">
                <a:solidFill>
                  <a:srgbClr val="000000"/>
                </a:solidFill>
                <a:effectLst/>
                <a:latin typeface="Adobe Devanagari" panose="02040503050201020203" pitchFamily="18" charset="0"/>
                <a:cs typeface="Adobe Devanagari" panose="02040503050201020203" pitchFamily="18" charset="0"/>
              </a:rPr>
              <a:t>Effective control Measures </a:t>
            </a:r>
            <a:endParaRPr lang="en-US" sz="2400" b="1" dirty="0">
              <a:latin typeface="Adobe Devanagari" panose="02040503050201020203" pitchFamily="18" charset="0"/>
              <a:cs typeface="Adobe Devanagari" panose="02040503050201020203" pitchFamily="18" charset="0"/>
            </a:endParaRPr>
          </a:p>
        </p:txBody>
      </p:sp>
      <p:pic>
        <p:nvPicPr>
          <p:cNvPr id="2050" name="Picture 2" descr="Illustration of a downdraft ventilation paint booth.">
            <a:extLst>
              <a:ext uri="{FF2B5EF4-FFF2-40B4-BE49-F238E27FC236}">
                <a16:creationId xmlns:a16="http://schemas.microsoft.com/office/drawing/2014/main" id="{211C1FE5-8591-5D96-6D34-E42C7147B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073" y="2161569"/>
            <a:ext cx="7203922" cy="36630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BE5F78-996A-4634-405B-EA8FADD2D5AB}"/>
              </a:ext>
            </a:extLst>
          </p:cNvPr>
          <p:cNvSpPr txBox="1"/>
          <p:nvPr/>
        </p:nvSpPr>
        <p:spPr>
          <a:xfrm>
            <a:off x="479502" y="6409352"/>
            <a:ext cx="12779065" cy="1015663"/>
          </a:xfrm>
          <a:prstGeom prst="rect">
            <a:avLst/>
          </a:prstGeom>
          <a:noFill/>
        </p:spPr>
        <p:txBody>
          <a:bodyPr wrap="square">
            <a:spAutoFit/>
          </a:bodyPr>
          <a:lstStyle/>
          <a:p>
            <a:r>
              <a:rPr lang="en-US" sz="2000" b="1" i="0" dirty="0">
                <a:solidFill>
                  <a:srgbClr val="000000"/>
                </a:solidFill>
                <a:effectLst/>
                <a:latin typeface="Adobe Devanagari" panose="02040503050201020203" pitchFamily="18" charset="0"/>
                <a:cs typeface="Adobe Devanagari" panose="02040503050201020203" pitchFamily="18" charset="0"/>
              </a:rPr>
              <a:t>DOWNDRAFT VENTILATION </a:t>
            </a:r>
            <a:r>
              <a:rPr lang="en-US" sz="2000" b="0" i="0" dirty="0">
                <a:solidFill>
                  <a:srgbClr val="000000"/>
                </a:solidFill>
                <a:effectLst/>
                <a:latin typeface="Adobe Devanagari" panose="02040503050201020203" pitchFamily="18" charset="0"/>
                <a:cs typeface="Adobe Devanagari" panose="02040503050201020203" pitchFamily="18" charset="0"/>
              </a:rPr>
              <a:t>spray painting booths are recommended instead of Cross Draft or Semi-Downdraft Ventilation spray painting booths. Properly operated DOWNDRAFT booths produce lower concentrations of paint overspray compared to the other two types of booths. DOWNDRAFT booths produce a cleaner paint job that requires less buffing.</a:t>
            </a:r>
            <a:endParaRPr lang="en-US" sz="2000" dirty="0">
              <a:latin typeface="Adobe Devanagari" panose="02040503050201020203" pitchFamily="18" charset="0"/>
              <a:cs typeface="Adobe Devanagari" panose="02040503050201020203" pitchFamily="18" charset="0"/>
            </a:endParaRPr>
          </a:p>
        </p:txBody>
      </p:sp>
      <p:cxnSp>
        <p:nvCxnSpPr>
          <p:cNvPr id="3" name="Straight Connector 2">
            <a:extLst>
              <a:ext uri="{FF2B5EF4-FFF2-40B4-BE49-F238E27FC236}">
                <a16:creationId xmlns:a16="http://schemas.microsoft.com/office/drawing/2014/main" id="{525F0C7D-D29A-EF17-05AE-93EF5011AD4C}"/>
              </a:ext>
            </a:extLst>
          </p:cNvPr>
          <p:cNvCxnSpPr/>
          <p:nvPr/>
        </p:nvCxnSpPr>
        <p:spPr>
          <a:xfrm>
            <a:off x="14396224" y="234175"/>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C82B4AD-9DC1-0DDF-683D-91B8A870460A}"/>
              </a:ext>
            </a:extLst>
          </p:cNvPr>
          <p:cNvCxnSpPr>
            <a:cxnSpLocks/>
          </p:cNvCxnSpPr>
          <p:nvPr/>
        </p:nvCxnSpPr>
        <p:spPr>
          <a:xfrm flipH="1">
            <a:off x="9761034" y="234175"/>
            <a:ext cx="4635190" cy="1314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399875-565A-7869-842D-3777AFA08633}"/>
              </a:ext>
            </a:extLst>
          </p:cNvPr>
          <p:cNvCxnSpPr>
            <a:cxnSpLocks/>
          </p:cNvCxnSpPr>
          <p:nvPr/>
        </p:nvCxnSpPr>
        <p:spPr>
          <a:xfrm flipH="1">
            <a:off x="156117" y="8060635"/>
            <a:ext cx="577633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9B299B8-0C8B-AF15-14ED-463BE4A69886}"/>
              </a:ext>
            </a:extLst>
          </p:cNvPr>
          <p:cNvCxnSpPr/>
          <p:nvPr/>
        </p:nvCxnSpPr>
        <p:spPr>
          <a:xfrm>
            <a:off x="156117" y="4525698"/>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868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3811">
            <a:solidFill>
              <a:srgbClr val="E5E0DF"/>
            </a:solidFill>
            <a:prstDash val="solid"/>
          </a:ln>
        </p:spPr>
        <p:txBody>
          <a:bodyPr/>
          <a:lstStyle/>
          <a:p>
            <a:endParaRPr lang="en-US"/>
          </a:p>
        </p:txBody>
      </p:sp>
      <p:sp>
        <p:nvSpPr>
          <p:cNvPr id="4" name="Text 2"/>
          <p:cNvSpPr/>
          <p:nvPr/>
        </p:nvSpPr>
        <p:spPr>
          <a:xfrm>
            <a:off x="6319599" y="1840349"/>
            <a:ext cx="7477601" cy="2499598"/>
          </a:xfrm>
          <a:prstGeom prst="rect">
            <a:avLst/>
          </a:prstGeom>
          <a:noFill/>
          <a:ln/>
        </p:spPr>
        <p:txBody>
          <a:bodyPr wrap="square" rtlCol="0" anchor="t"/>
          <a:lstStyle/>
          <a:p>
            <a:pPr marL="0" indent="0">
              <a:lnSpc>
                <a:spcPts val="6561"/>
              </a:lnSpc>
              <a:buNone/>
            </a:pPr>
            <a:r>
              <a:rPr lang="en-US" sz="5249" b="1" kern="0" spc="-157" dirty="0">
                <a:solidFill>
                  <a:srgbClr val="000000"/>
                </a:solidFill>
                <a:latin typeface="Adobe Devanagari" panose="02040503050201020203"/>
                <a:ea typeface="Inter" pitchFamily="34" charset="-122"/>
                <a:cs typeface="Inter" pitchFamily="34" charset="-120"/>
              </a:rPr>
              <a:t>Revolutionizing Car Service Supply Chain Management with RPA</a:t>
            </a:r>
            <a:endParaRPr lang="en-US" sz="5249" dirty="0">
              <a:latin typeface="Adobe Devanagari" panose="02040503050201020203"/>
            </a:endParaRPr>
          </a:p>
        </p:txBody>
      </p:sp>
      <p:sp>
        <p:nvSpPr>
          <p:cNvPr id="5" name="Text 3"/>
          <p:cNvSpPr/>
          <p:nvPr/>
        </p:nvSpPr>
        <p:spPr>
          <a:xfrm>
            <a:off x="6319599" y="4673203"/>
            <a:ext cx="7477601" cy="1066205"/>
          </a:xfrm>
          <a:prstGeom prst="rect">
            <a:avLst/>
          </a:prstGeom>
          <a:noFill/>
          <a:ln/>
        </p:spPr>
        <p:txBody>
          <a:bodyPr wrap="square" rtlCol="0" anchor="t"/>
          <a:lstStyle/>
          <a:p>
            <a:pPr marL="0" indent="0">
              <a:lnSpc>
                <a:spcPts val="2799"/>
              </a:lnSpc>
              <a:buNone/>
            </a:pPr>
            <a:r>
              <a:rPr lang="en-US" sz="2000" kern="0" spc="-35" dirty="0">
                <a:solidFill>
                  <a:srgbClr val="272525"/>
                </a:solidFill>
                <a:latin typeface="Adobe Devanagari" panose="02040503050201020203"/>
                <a:ea typeface="Inter" pitchFamily="34" charset="-122"/>
                <a:cs typeface="Inter" pitchFamily="34" charset="-120"/>
              </a:rPr>
              <a:t>Discover the power of Robotic Process Automation (RPA) in optimizing car service companies' supply chain management processes and enhancing performance.</a:t>
            </a:r>
            <a:endParaRPr lang="en-US" sz="2000" dirty="0">
              <a:latin typeface="Adobe Devanagari" panose="02040503050201020203"/>
            </a:endParaRPr>
          </a:p>
        </p:txBody>
      </p:sp>
      <p:sp>
        <p:nvSpPr>
          <p:cNvPr id="6" name="Shape 4"/>
          <p:cNvSpPr/>
          <p:nvPr/>
        </p:nvSpPr>
        <p:spPr>
          <a:xfrm>
            <a:off x="6319599" y="5989320"/>
            <a:ext cx="355402" cy="355402"/>
          </a:xfrm>
          <a:prstGeom prst="roundRect">
            <a:avLst>
              <a:gd name="adj" fmla="val 25726039"/>
            </a:avLst>
          </a:prstGeom>
          <a:noFill/>
          <a:ln w="7620">
            <a:solidFill>
              <a:srgbClr val="FFFFFF"/>
            </a:solidFill>
            <a:prstDash val="solid"/>
          </a:ln>
        </p:spPr>
        <p:txBody>
          <a:bodyPr/>
          <a:lstStyle/>
          <a:p>
            <a:endParaRPr lang="en-US"/>
          </a:p>
        </p:txBody>
      </p:sp>
      <p:pic>
        <p:nvPicPr>
          <p:cNvPr id="9" name="Image 1" descr="preencoded.png"/>
          <p:cNvPicPr>
            <a:picLocks noChangeAspect="1"/>
          </p:cNvPicPr>
          <p:nvPr/>
        </p:nvPicPr>
        <p:blipFill>
          <a:blip r:embed="rId3"/>
          <a:stretch>
            <a:fillRect/>
          </a:stretch>
        </p:blipFill>
        <p:spPr>
          <a:xfrm>
            <a:off x="0" y="0"/>
            <a:ext cx="5486400" cy="8229600"/>
          </a:xfrm>
          <a:prstGeom prst="rect">
            <a:avLst/>
          </a:prstGeom>
        </p:spPr>
      </p:pic>
      <p:cxnSp>
        <p:nvCxnSpPr>
          <p:cNvPr id="7" name="Straight Connector 6">
            <a:extLst>
              <a:ext uri="{FF2B5EF4-FFF2-40B4-BE49-F238E27FC236}">
                <a16:creationId xmlns:a16="http://schemas.microsoft.com/office/drawing/2014/main" id="{45927B0C-FD58-C747-5361-8673D4BF2117}"/>
              </a:ext>
            </a:extLst>
          </p:cNvPr>
          <p:cNvCxnSpPr/>
          <p:nvPr/>
        </p:nvCxnSpPr>
        <p:spPr>
          <a:xfrm>
            <a:off x="14492868" y="72880"/>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9221C8-A9EC-79FE-A7CB-03D2648CD3B3}"/>
              </a:ext>
            </a:extLst>
          </p:cNvPr>
          <p:cNvCxnSpPr>
            <a:cxnSpLocks/>
          </p:cNvCxnSpPr>
          <p:nvPr/>
        </p:nvCxnSpPr>
        <p:spPr>
          <a:xfrm flipH="1">
            <a:off x="10348331" y="91465"/>
            <a:ext cx="4144537"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D5EFE7-578F-8055-6012-2C917D143C8F}"/>
              </a:ext>
            </a:extLst>
          </p:cNvPr>
          <p:cNvCxnSpPr/>
          <p:nvPr/>
        </p:nvCxnSpPr>
        <p:spPr>
          <a:xfrm>
            <a:off x="5646234" y="4577253"/>
            <a:ext cx="0" cy="353493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27C1DF-F1B9-EE7C-C350-B55523BC6A56}"/>
              </a:ext>
            </a:extLst>
          </p:cNvPr>
          <p:cNvCxnSpPr>
            <a:cxnSpLocks/>
          </p:cNvCxnSpPr>
          <p:nvPr/>
        </p:nvCxnSpPr>
        <p:spPr>
          <a:xfrm flipH="1">
            <a:off x="5653668" y="8095141"/>
            <a:ext cx="3323064"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omentu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432</TotalTime>
  <Words>1166</Words>
  <Application>Microsoft Office PowerPoint</Application>
  <PresentationFormat>Custom</PresentationFormat>
  <Paragraphs>98</Paragraphs>
  <Slides>12</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Nunito</vt:lpstr>
      <vt:lpstr>Adobe Devanagari</vt:lpstr>
      <vt:lpstr>Calibri</vt:lpstr>
      <vt:lpstr>Arial</vt:lpstr>
      <vt:lpstr>Inter</vt:lpstr>
      <vt:lpstr>Maven Pro</vt:lpstr>
      <vt:lpstr>Corben</vt:lpstr>
      <vt:lpstr>Momentum</vt:lpstr>
      <vt:lpstr>Time Consumption Analysis </vt:lpstr>
      <vt:lpstr>ACTION TAKEN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pooja sharma</cp:lastModifiedBy>
  <cp:revision>16</cp:revision>
  <dcterms:created xsi:type="dcterms:W3CDTF">2023-10-18T16:42:40Z</dcterms:created>
  <dcterms:modified xsi:type="dcterms:W3CDTF">2023-11-02T08:40:00Z</dcterms:modified>
</cp:coreProperties>
</file>